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13"/>
  </p:notesMasterIdLst>
  <p:sldIdLst>
    <p:sldId id="278" r:id="rId3"/>
    <p:sldId id="279" r:id="rId4"/>
    <p:sldId id="288" r:id="rId5"/>
    <p:sldId id="281" r:id="rId6"/>
    <p:sldId id="282" r:id="rId7"/>
    <p:sldId id="289" r:id="rId8"/>
    <p:sldId id="291" r:id="rId9"/>
    <p:sldId id="292" r:id="rId10"/>
    <p:sldId id="286" r:id="rId11"/>
    <p:sldId id="287" r:id="rId12"/>
  </p:sldIdLst>
  <p:sldSz cx="14833600" cy="72580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主催者のみの場合" id="{D00CDDD1-2D76-49BA-9464-6927AFB6C32E}">
          <p14:sldIdLst>
            <p14:sldId id="278"/>
            <p14:sldId id="279"/>
            <p14:sldId id="288"/>
            <p14:sldId id="281"/>
            <p14:sldId id="282"/>
          </p14:sldIdLst>
        </p14:section>
        <p14:section name="主催者と共催者がいる場合" id="{7BD465E1-9432-4DE6-B6E2-6557E3AE9249}">
          <p14:sldIdLst>
            <p14:sldId id="289"/>
            <p14:sldId id="291"/>
            <p14:sldId id="292"/>
            <p14:sldId id="286"/>
            <p14:sldId id="287"/>
          </p14:sldIdLst>
        </p14:section>
      </p14:sectionLst>
    </p:ext>
    <p:ext uri="{EFAFB233-063F-42B5-8137-9DF3F51BA10A}">
      <p15:sldGuideLst xmlns:p15="http://schemas.microsoft.com/office/powerpoint/2012/main">
        <p15:guide id="1" orient="horz" pos="2286" userDrawn="1">
          <p15:clr>
            <a:srgbClr val="A4A3A4"/>
          </p15:clr>
        </p15:guide>
        <p15:guide id="2" pos="467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33" autoAdjust="0"/>
    <p:restoredTop sz="96318" autoAdjust="0"/>
  </p:normalViewPr>
  <p:slideViewPr>
    <p:cSldViewPr snapToGrid="0">
      <p:cViewPr varScale="1">
        <p:scale>
          <a:sx n="113" d="100"/>
          <a:sy n="113" d="100"/>
        </p:scale>
        <p:origin x="134" y="398"/>
      </p:cViewPr>
      <p:guideLst>
        <p:guide orient="horz" pos="2286"/>
        <p:guide pos="4672"/>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39" d="100"/>
          <a:sy n="39" d="100"/>
        </p:scale>
        <p:origin x="2652" y="2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08EE30-DC93-45CC-A2E9-8B81F6784575}" type="datetimeFigureOut">
              <a:rPr kumimoji="1" lang="ja-JP" altLang="en-US" smtClean="0"/>
              <a:t>2026/4/1</a:t>
            </a:fld>
            <a:endParaRPr kumimoji="1" lang="ja-JP" altLang="en-US"/>
          </a:p>
        </p:txBody>
      </p:sp>
      <p:sp>
        <p:nvSpPr>
          <p:cNvPr id="4" name="スライド イメージ プレースホルダー 3"/>
          <p:cNvSpPr>
            <a:spLocks noGrp="1" noRot="1" noChangeAspect="1"/>
          </p:cNvSpPr>
          <p:nvPr>
            <p:ph type="sldImg" idx="2"/>
          </p:nvPr>
        </p:nvSpPr>
        <p:spPr>
          <a:xfrm>
            <a:off x="276225" y="1143000"/>
            <a:ext cx="630555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380F8D-E4A2-4DC4-B0F5-50BE334206B4}" type="slidenum">
              <a:rPr kumimoji="1" lang="ja-JP" altLang="en-US" smtClean="0"/>
              <a:t>‹#›</a:t>
            </a:fld>
            <a:endParaRPr kumimoji="1" lang="ja-JP" altLang="en-US"/>
          </a:p>
        </p:txBody>
      </p:sp>
    </p:spTree>
    <p:extLst>
      <p:ext uri="{BB962C8B-B14F-4D97-AF65-F5344CB8AC3E}">
        <p14:creationId xmlns:p14="http://schemas.microsoft.com/office/powerpoint/2010/main" val="36417650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a">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9A03EEAA-282C-0A91-8F9F-2AD9887022B3}"/>
              </a:ext>
            </a:extLst>
          </p:cNvPr>
          <p:cNvSpPr>
            <a:spLocks noGrp="1"/>
          </p:cNvSpPr>
          <p:nvPr>
            <p:ph type="title" hasCustomPrompt="1"/>
          </p:nvPr>
        </p:nvSpPr>
        <p:spPr>
          <a:xfrm>
            <a:off x="604839" y="5398897"/>
            <a:ext cx="12960000" cy="585976"/>
          </a:xfrm>
          <a:prstGeom prst="rect">
            <a:avLst/>
          </a:prstGeom>
        </p:spPr>
        <p:txBody>
          <a:bodyPr/>
          <a:lstStyle>
            <a:lvl1pPr algn="ctr">
              <a:defRPr sz="44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a:t>
            </a:r>
          </a:p>
        </p:txBody>
      </p:sp>
      <p:sp>
        <p:nvSpPr>
          <p:cNvPr id="12" name="テキスト プレースホルダー 11">
            <a:extLst>
              <a:ext uri="{FF2B5EF4-FFF2-40B4-BE49-F238E27FC236}">
                <a16:creationId xmlns:a16="http://schemas.microsoft.com/office/drawing/2014/main" id="{1BD105FB-D79F-44EC-1375-CB9E7779AC19}"/>
              </a:ext>
            </a:extLst>
          </p:cNvPr>
          <p:cNvSpPr>
            <a:spLocks noGrp="1"/>
          </p:cNvSpPr>
          <p:nvPr>
            <p:ph type="body" sz="quarter" idx="11" hasCustomPrompt="1"/>
          </p:nvPr>
        </p:nvSpPr>
        <p:spPr>
          <a:xfrm>
            <a:off x="604838" y="6605188"/>
            <a:ext cx="12960350" cy="331600"/>
          </a:xfrm>
          <a:prstGeom prst="rect">
            <a:avLst/>
          </a:prstGeom>
        </p:spPr>
        <p:txBody>
          <a:bodyPr/>
          <a:lstStyle>
            <a:lvl1pPr marL="0" indent="0" algn="ctr">
              <a:buNone/>
              <a:defRPr sz="21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主催：主催者名を記入主催者名を記入主催者名を記入主催者名を記入主催者名を記入</a:t>
            </a:r>
          </a:p>
        </p:txBody>
      </p:sp>
      <p:sp>
        <p:nvSpPr>
          <p:cNvPr id="14" name="テキスト プレースホルダー 13">
            <a:extLst>
              <a:ext uri="{FF2B5EF4-FFF2-40B4-BE49-F238E27FC236}">
                <a16:creationId xmlns:a16="http://schemas.microsoft.com/office/drawing/2014/main" id="{980ECA13-3F1A-C70A-CA7E-703F60C0F737}"/>
              </a:ext>
            </a:extLst>
          </p:cNvPr>
          <p:cNvSpPr>
            <a:spLocks noGrp="1"/>
          </p:cNvSpPr>
          <p:nvPr>
            <p:ph type="body" sz="quarter" idx="12" hasCustomPrompt="1"/>
          </p:nvPr>
        </p:nvSpPr>
        <p:spPr>
          <a:xfrm>
            <a:off x="604838" y="6046012"/>
            <a:ext cx="12960000" cy="473451"/>
          </a:xfrm>
          <a:prstGeom prst="rect">
            <a:avLst/>
          </a:prstGeom>
        </p:spPr>
        <p:txBody>
          <a:bodyPr anchor="ctr"/>
          <a:lstStyle>
            <a:lvl1pPr marL="0" marR="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a:t>
            </a:r>
          </a:p>
        </p:txBody>
      </p:sp>
      <p:sp>
        <p:nvSpPr>
          <p:cNvPr id="2" name="テキスト プレースホルダー 21">
            <a:extLst>
              <a:ext uri="{FF2B5EF4-FFF2-40B4-BE49-F238E27FC236}">
                <a16:creationId xmlns:a16="http://schemas.microsoft.com/office/drawing/2014/main" id="{0B424631-9DC1-82D3-AD94-5FF9954713E5}"/>
              </a:ext>
            </a:extLst>
          </p:cNvPr>
          <p:cNvSpPr>
            <a:spLocks noGrp="1"/>
          </p:cNvSpPr>
          <p:nvPr>
            <p:ph type="body" sz="quarter" idx="13" hasCustomPrompt="1"/>
          </p:nvPr>
        </p:nvSpPr>
        <p:spPr>
          <a:xfrm rot="5400000">
            <a:off x="13692746" y="3280500"/>
            <a:ext cx="1244431" cy="495300"/>
          </a:xfrm>
          <a:prstGeom prst="rect">
            <a:avLst/>
          </a:prstGeom>
        </p:spPr>
        <p:txBody>
          <a:bodyPr/>
          <a:lstStyle>
            <a:lvl1pPr marL="0" indent="0" algn="l">
              <a:buNone/>
              <a:defRPr sz="2400" b="1">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3" name="テキスト プレースホルダー 26">
            <a:extLst>
              <a:ext uri="{FF2B5EF4-FFF2-40B4-BE49-F238E27FC236}">
                <a16:creationId xmlns:a16="http://schemas.microsoft.com/office/drawing/2014/main" id="{8E814520-2B7C-BBD4-D9FE-44A5D9AF06AF}"/>
              </a:ext>
            </a:extLst>
          </p:cNvPr>
          <p:cNvSpPr>
            <a:spLocks noGrp="1"/>
          </p:cNvSpPr>
          <p:nvPr>
            <p:ph type="body" sz="quarter" idx="14" hasCustomPrompt="1"/>
          </p:nvPr>
        </p:nvSpPr>
        <p:spPr>
          <a:xfrm rot="5400000">
            <a:off x="12742247" y="1136052"/>
            <a:ext cx="3015048" cy="742950"/>
          </a:xfrm>
          <a:prstGeom prst="rect">
            <a:avLst/>
          </a:prstGeom>
        </p:spPr>
        <p:txBody>
          <a:bodyPr/>
          <a:lstStyle>
            <a:lvl1pPr marL="0" indent="0" algn="r">
              <a:buNone/>
              <a:defRPr sz="36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4" name="テキスト プレースホルダー 26">
            <a:extLst>
              <a:ext uri="{FF2B5EF4-FFF2-40B4-BE49-F238E27FC236}">
                <a16:creationId xmlns:a16="http://schemas.microsoft.com/office/drawing/2014/main" id="{996A8370-4FB1-2F4D-974D-BEE5F94966CE}"/>
              </a:ext>
            </a:extLst>
          </p:cNvPr>
          <p:cNvSpPr>
            <a:spLocks noGrp="1"/>
          </p:cNvSpPr>
          <p:nvPr>
            <p:ph type="body" sz="quarter" idx="15" hasCustomPrompt="1"/>
          </p:nvPr>
        </p:nvSpPr>
        <p:spPr>
          <a:xfrm rot="5400000">
            <a:off x="12640048" y="5170526"/>
            <a:ext cx="3219446" cy="742950"/>
          </a:xfrm>
          <a:prstGeom prst="rect">
            <a:avLst/>
          </a:prstGeom>
        </p:spPr>
        <p:txBody>
          <a:bodyPr/>
          <a:lstStyle>
            <a:lvl1pPr marL="0" indent="0" algn="r">
              <a:buNone/>
              <a:defRPr sz="36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Tree>
    <p:extLst>
      <p:ext uri="{BB962C8B-B14F-4D97-AF65-F5344CB8AC3E}">
        <p14:creationId xmlns:p14="http://schemas.microsoft.com/office/powerpoint/2010/main" val="1538423359"/>
      </p:ext>
    </p:extLst>
  </p:cSld>
  <p:clrMapOvr>
    <a:masterClrMapping/>
  </p:clrMapOvr>
  <p:extLst>
    <p:ext uri="{DCECCB84-F9BA-43D5-87BE-67443E8EF086}">
      <p15:sldGuideLst xmlns:p15="http://schemas.microsoft.com/office/powerpoint/2012/main">
        <p15:guide id="1" orient="horz" pos="2286" userDrawn="1">
          <p15:clr>
            <a:srgbClr val="FBAE40"/>
          </p15:clr>
        </p15:guide>
        <p15:guide id="2" pos="467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e">
    <p:spTree>
      <p:nvGrpSpPr>
        <p:cNvPr id="1" name=""/>
        <p:cNvGrpSpPr/>
        <p:nvPr/>
      </p:nvGrpSpPr>
      <p:grpSpPr>
        <a:xfrm>
          <a:off x="0" y="0"/>
          <a:ext cx="0" cy="0"/>
          <a:chOff x="0" y="0"/>
          <a:chExt cx="0" cy="0"/>
        </a:xfrm>
      </p:grpSpPr>
      <p:sp>
        <p:nvSpPr>
          <p:cNvPr id="10" name="テキスト プレースホルダー 13">
            <a:extLst>
              <a:ext uri="{FF2B5EF4-FFF2-40B4-BE49-F238E27FC236}">
                <a16:creationId xmlns:a16="http://schemas.microsoft.com/office/drawing/2014/main" id="{82057DD9-A0FC-4720-C597-0BCDF80CD8AA}"/>
              </a:ext>
            </a:extLst>
          </p:cNvPr>
          <p:cNvSpPr>
            <a:spLocks noGrp="1"/>
          </p:cNvSpPr>
          <p:nvPr>
            <p:ph type="body" sz="quarter" idx="16" hasCustomPrompt="1"/>
          </p:nvPr>
        </p:nvSpPr>
        <p:spPr>
          <a:xfrm>
            <a:off x="7871056" y="3151797"/>
            <a:ext cx="6032501" cy="857276"/>
          </a:xfrm>
          <a:prstGeom prst="rect">
            <a:avLst/>
          </a:prstGeom>
        </p:spPr>
        <p:txBody>
          <a:bodyPr anchor="ctr"/>
          <a:lstStyle>
            <a:lvl1pPr marL="0" marR="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a:t>
            </a:r>
          </a:p>
        </p:txBody>
      </p:sp>
      <p:sp>
        <p:nvSpPr>
          <p:cNvPr id="30" name="タイトル 6">
            <a:extLst>
              <a:ext uri="{FF2B5EF4-FFF2-40B4-BE49-F238E27FC236}">
                <a16:creationId xmlns:a16="http://schemas.microsoft.com/office/drawing/2014/main" id="{9A76A84C-A410-8B85-3EF0-389CF3AD28F1}"/>
              </a:ext>
            </a:extLst>
          </p:cNvPr>
          <p:cNvSpPr>
            <a:spLocks noGrp="1"/>
          </p:cNvSpPr>
          <p:nvPr>
            <p:ph type="title" hasCustomPrompt="1"/>
          </p:nvPr>
        </p:nvSpPr>
        <p:spPr>
          <a:xfrm>
            <a:off x="7871057" y="1766356"/>
            <a:ext cx="6032500" cy="1244433"/>
          </a:xfrm>
          <a:prstGeom prst="rect">
            <a:avLst/>
          </a:prstGeom>
        </p:spPr>
        <p:txBody>
          <a:bodyPr/>
          <a:lstStyle>
            <a:lvl1pPr algn="ctr">
              <a:defRPr sz="44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a:t>
            </a:r>
          </a:p>
        </p:txBody>
      </p:sp>
      <p:sp>
        <p:nvSpPr>
          <p:cNvPr id="2" name="テキスト プレースホルダー 11">
            <a:extLst>
              <a:ext uri="{FF2B5EF4-FFF2-40B4-BE49-F238E27FC236}">
                <a16:creationId xmlns:a16="http://schemas.microsoft.com/office/drawing/2014/main" id="{183790B5-047E-E9E2-ED1C-703633511D0A}"/>
              </a:ext>
            </a:extLst>
          </p:cNvPr>
          <p:cNvSpPr>
            <a:spLocks noGrp="1"/>
          </p:cNvSpPr>
          <p:nvPr>
            <p:ph type="body" sz="quarter" idx="11" hasCustomPrompt="1"/>
          </p:nvPr>
        </p:nvSpPr>
        <p:spPr>
          <a:xfrm>
            <a:off x="8257216" y="5089381"/>
            <a:ext cx="5285284" cy="522000"/>
          </a:xfrm>
          <a:prstGeom prst="rect">
            <a:avLst/>
          </a:prstGeom>
        </p:spPr>
        <p:txBody>
          <a:bodyPr anchor="ctr"/>
          <a:lstStyle>
            <a:lvl1pPr marL="0" indent="0" algn="ctr">
              <a:lnSpc>
                <a:spcPct val="100000"/>
              </a:lnSpc>
              <a:buNone/>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共催：共催者名を記入共催者名を記入共催者名を記入共催者名を記入共催者名を記入共催者名</a:t>
            </a:r>
          </a:p>
        </p:txBody>
      </p:sp>
      <p:sp>
        <p:nvSpPr>
          <p:cNvPr id="3" name="テキスト プレースホルダー 11">
            <a:extLst>
              <a:ext uri="{FF2B5EF4-FFF2-40B4-BE49-F238E27FC236}">
                <a16:creationId xmlns:a16="http://schemas.microsoft.com/office/drawing/2014/main" id="{B37AFA38-BAD7-E988-5C32-33B35D50D3D5}"/>
              </a:ext>
            </a:extLst>
          </p:cNvPr>
          <p:cNvSpPr>
            <a:spLocks noGrp="1"/>
          </p:cNvSpPr>
          <p:nvPr>
            <p:ph type="body" sz="quarter" idx="20" hasCustomPrompt="1"/>
          </p:nvPr>
        </p:nvSpPr>
        <p:spPr>
          <a:xfrm>
            <a:off x="8257216" y="4536608"/>
            <a:ext cx="5285284" cy="523567"/>
          </a:xfrm>
          <a:prstGeom prst="rect">
            <a:avLst/>
          </a:prstGeom>
        </p:spPr>
        <p:txBody>
          <a:bodyPr anchor="ctr"/>
          <a:lstStyle>
            <a:lvl1pPr marL="0" indent="0" algn="ctr">
              <a:lnSpc>
                <a:spcPct val="100000"/>
              </a:lnSpc>
              <a:buNone/>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主催：主催者名を記入主催者名を記入主催者名を記入主催者名を記入主催者名を記入主催者名</a:t>
            </a:r>
          </a:p>
        </p:txBody>
      </p:sp>
      <p:sp>
        <p:nvSpPr>
          <p:cNvPr id="4" name="テキスト プレースホルダー 21">
            <a:extLst>
              <a:ext uri="{FF2B5EF4-FFF2-40B4-BE49-F238E27FC236}">
                <a16:creationId xmlns:a16="http://schemas.microsoft.com/office/drawing/2014/main" id="{A0EDD8D5-8C62-A401-B4D1-F3CCE1B05039}"/>
              </a:ext>
            </a:extLst>
          </p:cNvPr>
          <p:cNvSpPr>
            <a:spLocks noGrp="1"/>
          </p:cNvSpPr>
          <p:nvPr>
            <p:ph type="body" sz="quarter" idx="21" hasCustomPrompt="1"/>
          </p:nvPr>
        </p:nvSpPr>
        <p:spPr>
          <a:xfrm>
            <a:off x="10328035" y="4065116"/>
            <a:ext cx="1182379" cy="291273"/>
          </a:xfrm>
          <a:prstGeom prst="rect">
            <a:avLst/>
          </a:prstGeom>
        </p:spPr>
        <p:txBody>
          <a:bodyPr/>
          <a:lstStyle>
            <a:lvl1pPr marL="0" indent="0" algn="l">
              <a:buNone/>
              <a:defRPr sz="2000" b="1">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5" name="テキスト プレースホルダー 26">
            <a:extLst>
              <a:ext uri="{FF2B5EF4-FFF2-40B4-BE49-F238E27FC236}">
                <a16:creationId xmlns:a16="http://schemas.microsoft.com/office/drawing/2014/main" id="{BA74DFB7-48F5-9423-3BC0-D89C93C71B4A}"/>
              </a:ext>
            </a:extLst>
          </p:cNvPr>
          <p:cNvSpPr>
            <a:spLocks noGrp="1"/>
          </p:cNvSpPr>
          <p:nvPr>
            <p:ph type="body" sz="quarter" idx="22" hasCustomPrompt="1"/>
          </p:nvPr>
        </p:nvSpPr>
        <p:spPr>
          <a:xfrm>
            <a:off x="7871056" y="4029135"/>
            <a:ext cx="2533179" cy="403637"/>
          </a:xfrm>
          <a:prstGeom prst="rect">
            <a:avLst/>
          </a:prstGeom>
        </p:spPr>
        <p:txBody>
          <a:bodyPr/>
          <a:lstStyle>
            <a:lvl1pPr marL="0" indent="0" algn="r">
              <a:buNone/>
              <a:defRPr sz="2700" b="1" spc="13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6" name="テキスト プレースホルダー 26">
            <a:extLst>
              <a:ext uri="{FF2B5EF4-FFF2-40B4-BE49-F238E27FC236}">
                <a16:creationId xmlns:a16="http://schemas.microsoft.com/office/drawing/2014/main" id="{2160349A-D95F-E54E-03B6-CAD2C3103E9F}"/>
              </a:ext>
            </a:extLst>
          </p:cNvPr>
          <p:cNvSpPr>
            <a:spLocks noGrp="1"/>
          </p:cNvSpPr>
          <p:nvPr>
            <p:ph type="body" sz="quarter" idx="23" hasCustomPrompt="1"/>
          </p:nvPr>
        </p:nvSpPr>
        <p:spPr>
          <a:xfrm>
            <a:off x="11336282" y="4029135"/>
            <a:ext cx="2567275" cy="403637"/>
          </a:xfrm>
          <a:prstGeom prst="rect">
            <a:avLst/>
          </a:prstGeom>
        </p:spPr>
        <p:txBody>
          <a:bodyPr/>
          <a:lstStyle>
            <a:lvl1pPr marL="0" indent="0" algn="l">
              <a:buNone/>
              <a:defRPr sz="2700" b="1" spc="13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Tree>
    <p:extLst>
      <p:ext uri="{BB962C8B-B14F-4D97-AF65-F5344CB8AC3E}">
        <p14:creationId xmlns:p14="http://schemas.microsoft.com/office/powerpoint/2010/main" val="1824579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b">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1E50935B-577D-86CE-3BF3-F86202D0537E}"/>
              </a:ext>
            </a:extLst>
          </p:cNvPr>
          <p:cNvSpPr txBox="1"/>
          <p:nvPr userDrawn="1"/>
        </p:nvSpPr>
        <p:spPr>
          <a:xfrm>
            <a:off x="335697" y="6376414"/>
            <a:ext cx="747215" cy="403637"/>
          </a:xfrm>
          <a:prstGeom prst="rect">
            <a:avLst/>
          </a:prstGeom>
          <a:noFill/>
        </p:spPr>
        <p:txBody>
          <a:bodyPr wrap="square">
            <a:spAutoFit/>
          </a:bodyPr>
          <a:lstStyle/>
          <a:p>
            <a:pPr algn="ctr">
              <a:lnSpc>
                <a:spcPts val="2600"/>
              </a:lnSpc>
            </a:pPr>
            <a:r>
              <a:rPr kumimoji="1" lang="ja-JP" altLang="en-US" sz="2000" b="1" dirty="0">
                <a:latin typeface="Noto Sans JP" panose="020B0200000000000000" pitchFamily="50" charset="-128"/>
                <a:ea typeface="Noto Sans JP" panose="020B0200000000000000" pitchFamily="50" charset="-128"/>
              </a:rPr>
              <a:t>主催</a:t>
            </a:r>
            <a:endParaRPr kumimoji="1" lang="en-US" altLang="ja-JP" sz="2000" b="1" dirty="0">
              <a:latin typeface="Noto Sans JP" panose="020B0200000000000000" pitchFamily="50" charset="-128"/>
              <a:ea typeface="Noto Sans JP" panose="020B0200000000000000" pitchFamily="50" charset="-128"/>
            </a:endParaRPr>
          </a:p>
        </p:txBody>
      </p:sp>
      <p:sp>
        <p:nvSpPr>
          <p:cNvPr id="2" name="タイトル 6">
            <a:extLst>
              <a:ext uri="{FF2B5EF4-FFF2-40B4-BE49-F238E27FC236}">
                <a16:creationId xmlns:a16="http://schemas.microsoft.com/office/drawing/2014/main" id="{D75A39E7-353A-C9C6-CBE0-5F550A6F44A9}"/>
              </a:ext>
            </a:extLst>
          </p:cNvPr>
          <p:cNvSpPr>
            <a:spLocks noGrp="1"/>
          </p:cNvSpPr>
          <p:nvPr>
            <p:ph type="title" hasCustomPrompt="1"/>
          </p:nvPr>
        </p:nvSpPr>
        <p:spPr>
          <a:xfrm>
            <a:off x="2838025" y="311287"/>
            <a:ext cx="11128588" cy="585976"/>
          </a:xfrm>
          <a:prstGeom prst="rect">
            <a:avLst/>
          </a:prstGeom>
        </p:spPr>
        <p:txBody>
          <a:bodyPr/>
          <a:lstStyle>
            <a:lvl1pPr algn="ctr">
              <a:defRPr sz="42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a:t>
            </a:r>
          </a:p>
        </p:txBody>
      </p:sp>
      <p:sp>
        <p:nvSpPr>
          <p:cNvPr id="11" name="テキスト プレースホルダー 11">
            <a:extLst>
              <a:ext uri="{FF2B5EF4-FFF2-40B4-BE49-F238E27FC236}">
                <a16:creationId xmlns:a16="http://schemas.microsoft.com/office/drawing/2014/main" id="{6886A1F8-7B18-F2B0-C96A-BE73E89BC1BE}"/>
              </a:ext>
            </a:extLst>
          </p:cNvPr>
          <p:cNvSpPr>
            <a:spLocks noGrp="1"/>
          </p:cNvSpPr>
          <p:nvPr>
            <p:ph type="body" sz="quarter" idx="11" hasCustomPrompt="1"/>
          </p:nvPr>
        </p:nvSpPr>
        <p:spPr>
          <a:xfrm>
            <a:off x="1269719" y="6239678"/>
            <a:ext cx="5893081" cy="677108"/>
          </a:xfrm>
          <a:prstGeom prst="rect">
            <a:avLst/>
          </a:prstGeom>
        </p:spPr>
        <p:txBody>
          <a:bodyPr anchor="ctr"/>
          <a:lstStyle>
            <a:lvl1pPr marL="0" indent="0" algn="l">
              <a:lnSpc>
                <a:spcPct val="100000"/>
              </a:lnSpc>
              <a:buNone/>
              <a:defRPr sz="21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主催者名を記入主催者名を記入主催者名を記入主催者名を記入主催者名を記入主催者名を記入</a:t>
            </a:r>
          </a:p>
        </p:txBody>
      </p:sp>
      <p:sp>
        <p:nvSpPr>
          <p:cNvPr id="12" name="テキスト プレースホルダー 13">
            <a:extLst>
              <a:ext uri="{FF2B5EF4-FFF2-40B4-BE49-F238E27FC236}">
                <a16:creationId xmlns:a16="http://schemas.microsoft.com/office/drawing/2014/main" id="{1A7F5260-5137-4A4E-B784-8601B7A9A4C1}"/>
              </a:ext>
            </a:extLst>
          </p:cNvPr>
          <p:cNvSpPr>
            <a:spLocks noGrp="1"/>
          </p:cNvSpPr>
          <p:nvPr>
            <p:ph type="body" sz="quarter" idx="12" hasCustomPrompt="1"/>
          </p:nvPr>
        </p:nvSpPr>
        <p:spPr>
          <a:xfrm>
            <a:off x="2838024" y="1007056"/>
            <a:ext cx="11128588" cy="473451"/>
          </a:xfrm>
          <a:prstGeom prst="rect">
            <a:avLst/>
          </a:prstGeom>
        </p:spPr>
        <p:txBody>
          <a:bodyPr anchor="ctr"/>
          <a:lstStyle>
            <a:lvl1pPr marL="0" marR="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a:t>
            </a:r>
          </a:p>
        </p:txBody>
      </p:sp>
      <p:sp>
        <p:nvSpPr>
          <p:cNvPr id="3" name="テキスト プレースホルダー 26">
            <a:extLst>
              <a:ext uri="{FF2B5EF4-FFF2-40B4-BE49-F238E27FC236}">
                <a16:creationId xmlns:a16="http://schemas.microsoft.com/office/drawing/2014/main" id="{8D82D33B-225B-C3B8-984E-9CAF35342B21}"/>
              </a:ext>
            </a:extLst>
          </p:cNvPr>
          <p:cNvSpPr>
            <a:spLocks noGrp="1"/>
          </p:cNvSpPr>
          <p:nvPr>
            <p:ph type="body" sz="quarter" idx="18" hasCustomPrompt="1"/>
          </p:nvPr>
        </p:nvSpPr>
        <p:spPr>
          <a:xfrm>
            <a:off x="7162800" y="6314748"/>
            <a:ext cx="3027048" cy="742950"/>
          </a:xfrm>
          <a:prstGeom prst="rect">
            <a:avLst/>
          </a:prstGeom>
        </p:spPr>
        <p:txBody>
          <a:bodyPr/>
          <a:lstStyle>
            <a:lvl1pPr marL="0" indent="0" algn="r">
              <a:buNone/>
              <a:defRPr sz="35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4" name="テキスト プレースホルダー 21">
            <a:extLst>
              <a:ext uri="{FF2B5EF4-FFF2-40B4-BE49-F238E27FC236}">
                <a16:creationId xmlns:a16="http://schemas.microsoft.com/office/drawing/2014/main" id="{F489026A-CC18-D643-AAED-B3C598DDBCC7}"/>
              </a:ext>
            </a:extLst>
          </p:cNvPr>
          <p:cNvSpPr>
            <a:spLocks noGrp="1"/>
          </p:cNvSpPr>
          <p:nvPr>
            <p:ph type="body" sz="quarter" idx="13" hasCustomPrompt="1"/>
          </p:nvPr>
        </p:nvSpPr>
        <p:spPr>
          <a:xfrm>
            <a:off x="10189848" y="6424418"/>
            <a:ext cx="1223641" cy="495300"/>
          </a:xfrm>
          <a:prstGeom prst="rect">
            <a:avLst/>
          </a:prstGeom>
        </p:spPr>
        <p:txBody>
          <a:bodyPr/>
          <a:lstStyle>
            <a:lvl1pPr marL="0" indent="0" algn="l">
              <a:buNone/>
              <a:defRPr sz="2400" b="1" spc="0" baseline="0">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5" name="テキスト プレースホルダー 26">
            <a:extLst>
              <a:ext uri="{FF2B5EF4-FFF2-40B4-BE49-F238E27FC236}">
                <a16:creationId xmlns:a16="http://schemas.microsoft.com/office/drawing/2014/main" id="{54E7CF18-94B0-8641-ED61-48116EDC19BA}"/>
              </a:ext>
            </a:extLst>
          </p:cNvPr>
          <p:cNvSpPr>
            <a:spLocks noGrp="1"/>
          </p:cNvSpPr>
          <p:nvPr>
            <p:ph type="body" sz="quarter" idx="15" hasCustomPrompt="1"/>
          </p:nvPr>
        </p:nvSpPr>
        <p:spPr>
          <a:xfrm>
            <a:off x="11334307" y="6312054"/>
            <a:ext cx="3229287" cy="742950"/>
          </a:xfrm>
          <a:prstGeom prst="rect">
            <a:avLst/>
          </a:prstGeom>
        </p:spPr>
        <p:txBody>
          <a:bodyPr/>
          <a:lstStyle>
            <a:lvl1pPr marL="0" indent="0" algn="r">
              <a:buNone/>
              <a:defRPr sz="37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Tree>
    <p:extLst>
      <p:ext uri="{BB962C8B-B14F-4D97-AF65-F5344CB8AC3E}">
        <p14:creationId xmlns:p14="http://schemas.microsoft.com/office/powerpoint/2010/main" val="2376133790"/>
      </p:ext>
    </p:extLst>
  </p:cSld>
  <p:clrMapOvr>
    <a:masterClrMapping/>
  </p:clrMapOvr>
  <p:extLst>
    <p:ext uri="{DCECCB84-F9BA-43D5-87BE-67443E8EF086}">
      <p15:sldGuideLst xmlns:p15="http://schemas.microsoft.com/office/powerpoint/2012/main">
        <p15:guide id="1" orient="horz" pos="2286" userDrawn="1">
          <p15:clr>
            <a:srgbClr val="FBAE40"/>
          </p15:clr>
        </p15:guide>
        <p15:guide id="2" pos="467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c">
    <p:spTree>
      <p:nvGrpSpPr>
        <p:cNvPr id="1" name=""/>
        <p:cNvGrpSpPr/>
        <p:nvPr/>
      </p:nvGrpSpPr>
      <p:grpSpPr>
        <a:xfrm>
          <a:off x="0" y="0"/>
          <a:ext cx="0" cy="0"/>
          <a:chOff x="0" y="0"/>
          <a:chExt cx="0" cy="0"/>
        </a:xfrm>
      </p:grpSpPr>
      <p:sp>
        <p:nvSpPr>
          <p:cNvPr id="5" name="テキスト プレースホルダー 11">
            <a:extLst>
              <a:ext uri="{FF2B5EF4-FFF2-40B4-BE49-F238E27FC236}">
                <a16:creationId xmlns:a16="http://schemas.microsoft.com/office/drawing/2014/main" id="{42C013B0-7BC0-ECED-5E09-55D28F5B9D3C}"/>
              </a:ext>
            </a:extLst>
          </p:cNvPr>
          <p:cNvSpPr>
            <a:spLocks noGrp="1"/>
          </p:cNvSpPr>
          <p:nvPr>
            <p:ph type="body" sz="quarter" idx="11" hasCustomPrompt="1"/>
          </p:nvPr>
        </p:nvSpPr>
        <p:spPr>
          <a:xfrm>
            <a:off x="1109148" y="4689247"/>
            <a:ext cx="5770023" cy="677108"/>
          </a:xfrm>
          <a:prstGeom prst="rect">
            <a:avLst/>
          </a:prstGeom>
        </p:spPr>
        <p:txBody>
          <a:bodyPr anchor="ctr"/>
          <a:lstStyle>
            <a:lvl1pPr marL="0" indent="0" algn="ctr">
              <a:lnSpc>
                <a:spcPct val="100000"/>
              </a:lnSpc>
              <a:buNone/>
              <a:defRPr sz="20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主催：主催者名を記入主催者名を記入主催者名</a:t>
            </a:r>
          </a:p>
        </p:txBody>
      </p:sp>
      <p:sp>
        <p:nvSpPr>
          <p:cNvPr id="6" name="タイトル 6">
            <a:extLst>
              <a:ext uri="{FF2B5EF4-FFF2-40B4-BE49-F238E27FC236}">
                <a16:creationId xmlns:a16="http://schemas.microsoft.com/office/drawing/2014/main" id="{01FEE9D1-98A4-983C-B394-6D7F0909D7FF}"/>
              </a:ext>
            </a:extLst>
          </p:cNvPr>
          <p:cNvSpPr>
            <a:spLocks noGrp="1"/>
          </p:cNvSpPr>
          <p:nvPr>
            <p:ph type="title" hasCustomPrompt="1"/>
          </p:nvPr>
        </p:nvSpPr>
        <p:spPr>
          <a:xfrm>
            <a:off x="977909" y="2200442"/>
            <a:ext cx="6032500" cy="1244433"/>
          </a:xfrm>
          <a:prstGeom prst="rect">
            <a:avLst/>
          </a:prstGeom>
        </p:spPr>
        <p:txBody>
          <a:bodyPr anchor="ctr"/>
          <a:lstStyle>
            <a:lvl1pPr algn="ctr">
              <a:defRPr sz="44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a:t>
            </a:r>
          </a:p>
        </p:txBody>
      </p:sp>
      <p:sp>
        <p:nvSpPr>
          <p:cNvPr id="7" name="テキスト プレースホルダー 13">
            <a:extLst>
              <a:ext uri="{FF2B5EF4-FFF2-40B4-BE49-F238E27FC236}">
                <a16:creationId xmlns:a16="http://schemas.microsoft.com/office/drawing/2014/main" id="{32823F5A-FE1C-7449-C8A1-2B46F2314953}"/>
              </a:ext>
            </a:extLst>
          </p:cNvPr>
          <p:cNvSpPr>
            <a:spLocks noGrp="1"/>
          </p:cNvSpPr>
          <p:nvPr>
            <p:ph type="body" sz="quarter" idx="12" hasCustomPrompt="1"/>
          </p:nvPr>
        </p:nvSpPr>
        <p:spPr>
          <a:xfrm>
            <a:off x="979409" y="3621135"/>
            <a:ext cx="6029501" cy="853752"/>
          </a:xfrm>
          <a:prstGeom prst="rect">
            <a:avLst/>
          </a:prstGeom>
        </p:spPr>
        <p:txBody>
          <a:bodyPr anchor="ctr"/>
          <a:lstStyle>
            <a:lvl1pPr marL="0" marR="0" indent="0" algn="ctr" defTabSz="967710" rtl="0" eaLnBrk="1" fontAlgn="auto" latinLnBrk="0" hangingPunct="1">
              <a:lnSpc>
                <a:spcPts val="22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a:t>
            </a:r>
          </a:p>
        </p:txBody>
      </p:sp>
      <p:sp>
        <p:nvSpPr>
          <p:cNvPr id="8" name="テキスト プレースホルダー 21">
            <a:extLst>
              <a:ext uri="{FF2B5EF4-FFF2-40B4-BE49-F238E27FC236}">
                <a16:creationId xmlns:a16="http://schemas.microsoft.com/office/drawing/2014/main" id="{A4190A4D-793C-4A40-6AD6-C35051D37F32}"/>
              </a:ext>
            </a:extLst>
          </p:cNvPr>
          <p:cNvSpPr>
            <a:spLocks noGrp="1"/>
          </p:cNvSpPr>
          <p:nvPr>
            <p:ph type="body" sz="quarter" idx="13" hasCustomPrompt="1"/>
          </p:nvPr>
        </p:nvSpPr>
        <p:spPr>
          <a:xfrm rot="5400000">
            <a:off x="13692746" y="3280500"/>
            <a:ext cx="1244431" cy="495300"/>
          </a:xfrm>
          <a:prstGeom prst="rect">
            <a:avLst/>
          </a:prstGeom>
        </p:spPr>
        <p:txBody>
          <a:bodyPr/>
          <a:lstStyle>
            <a:lvl1pPr marL="0" indent="0" algn="l">
              <a:buNone/>
              <a:defRPr sz="2400" b="1">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9" name="テキスト プレースホルダー 26">
            <a:extLst>
              <a:ext uri="{FF2B5EF4-FFF2-40B4-BE49-F238E27FC236}">
                <a16:creationId xmlns:a16="http://schemas.microsoft.com/office/drawing/2014/main" id="{25B9B91A-009E-01F1-AA86-1C790877279E}"/>
              </a:ext>
            </a:extLst>
          </p:cNvPr>
          <p:cNvSpPr>
            <a:spLocks noGrp="1"/>
          </p:cNvSpPr>
          <p:nvPr>
            <p:ph type="body" sz="quarter" idx="14" hasCustomPrompt="1"/>
          </p:nvPr>
        </p:nvSpPr>
        <p:spPr>
          <a:xfrm rot="5400000">
            <a:off x="12742247" y="1136052"/>
            <a:ext cx="3015048" cy="742950"/>
          </a:xfrm>
          <a:prstGeom prst="rect">
            <a:avLst/>
          </a:prstGeom>
        </p:spPr>
        <p:txBody>
          <a:bodyPr/>
          <a:lstStyle>
            <a:lvl1pPr marL="0" indent="0" algn="r">
              <a:buNone/>
              <a:defRPr sz="36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10" name="テキスト プレースホルダー 26">
            <a:extLst>
              <a:ext uri="{FF2B5EF4-FFF2-40B4-BE49-F238E27FC236}">
                <a16:creationId xmlns:a16="http://schemas.microsoft.com/office/drawing/2014/main" id="{E62BBEA4-B694-6CA3-724D-90C4A4B337B1}"/>
              </a:ext>
            </a:extLst>
          </p:cNvPr>
          <p:cNvSpPr>
            <a:spLocks noGrp="1"/>
          </p:cNvSpPr>
          <p:nvPr>
            <p:ph type="body" sz="quarter" idx="15" hasCustomPrompt="1"/>
          </p:nvPr>
        </p:nvSpPr>
        <p:spPr>
          <a:xfrm rot="5400000">
            <a:off x="12640048" y="5170526"/>
            <a:ext cx="3219446" cy="742950"/>
          </a:xfrm>
          <a:prstGeom prst="rect">
            <a:avLst/>
          </a:prstGeom>
        </p:spPr>
        <p:txBody>
          <a:bodyPr/>
          <a:lstStyle>
            <a:lvl1pPr marL="0" indent="0" algn="r">
              <a:buNone/>
              <a:defRPr sz="36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Tree>
    <p:extLst>
      <p:ext uri="{BB962C8B-B14F-4D97-AF65-F5344CB8AC3E}">
        <p14:creationId xmlns:p14="http://schemas.microsoft.com/office/powerpoint/2010/main" val="1316985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d">
    <p:spTree>
      <p:nvGrpSpPr>
        <p:cNvPr id="1" name=""/>
        <p:cNvGrpSpPr/>
        <p:nvPr/>
      </p:nvGrpSpPr>
      <p:grpSpPr>
        <a:xfrm>
          <a:off x="0" y="0"/>
          <a:ext cx="0" cy="0"/>
          <a:chOff x="0" y="0"/>
          <a:chExt cx="0" cy="0"/>
        </a:xfrm>
      </p:grpSpPr>
      <p:sp>
        <p:nvSpPr>
          <p:cNvPr id="14" name="タイトル 6">
            <a:extLst>
              <a:ext uri="{FF2B5EF4-FFF2-40B4-BE49-F238E27FC236}">
                <a16:creationId xmlns:a16="http://schemas.microsoft.com/office/drawing/2014/main" id="{A0D489A3-583B-88BE-EBEA-5BC5BD578CFE}"/>
              </a:ext>
            </a:extLst>
          </p:cNvPr>
          <p:cNvSpPr>
            <a:spLocks noGrp="1"/>
          </p:cNvSpPr>
          <p:nvPr>
            <p:ph type="title" hasCustomPrompt="1"/>
          </p:nvPr>
        </p:nvSpPr>
        <p:spPr>
          <a:xfrm>
            <a:off x="901523" y="2028735"/>
            <a:ext cx="6391275" cy="1244433"/>
          </a:xfrm>
          <a:prstGeom prst="rect">
            <a:avLst/>
          </a:prstGeom>
        </p:spPr>
        <p:txBody>
          <a:bodyPr anchor="ctr"/>
          <a:lstStyle>
            <a:lvl1pPr algn="ctr">
              <a:defRPr sz="44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タイトルタイトルタイトルタイトルタイトルタイ</a:t>
            </a:r>
          </a:p>
        </p:txBody>
      </p:sp>
      <p:sp>
        <p:nvSpPr>
          <p:cNvPr id="3" name="テキスト プレースホルダー 13">
            <a:extLst>
              <a:ext uri="{FF2B5EF4-FFF2-40B4-BE49-F238E27FC236}">
                <a16:creationId xmlns:a16="http://schemas.microsoft.com/office/drawing/2014/main" id="{DBEC797E-ADAD-18AF-2285-B01097FD0DD1}"/>
              </a:ext>
            </a:extLst>
          </p:cNvPr>
          <p:cNvSpPr>
            <a:spLocks noGrp="1"/>
          </p:cNvSpPr>
          <p:nvPr>
            <p:ph type="body" sz="quarter" idx="20" hasCustomPrompt="1"/>
          </p:nvPr>
        </p:nvSpPr>
        <p:spPr>
          <a:xfrm>
            <a:off x="1080910" y="3414176"/>
            <a:ext cx="6032501" cy="857276"/>
          </a:xfrm>
          <a:prstGeom prst="rect">
            <a:avLst/>
          </a:prstGeom>
        </p:spPr>
        <p:txBody>
          <a:bodyPr anchor="ctr"/>
          <a:lstStyle>
            <a:lvl1pPr marL="0" marR="0" indent="0" algn="ctr" defTabSz="967710" rtl="0" eaLnBrk="1" fontAlgn="auto" latinLnBrk="0" hangingPunct="1">
              <a:lnSpc>
                <a:spcPts val="22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サブタイトルサブタイトルサブタイトルサブタイトルサブタイトルタイトル</a:t>
            </a:r>
          </a:p>
        </p:txBody>
      </p:sp>
      <p:sp>
        <p:nvSpPr>
          <p:cNvPr id="10" name="テキスト プレースホルダー 21">
            <a:extLst>
              <a:ext uri="{FF2B5EF4-FFF2-40B4-BE49-F238E27FC236}">
                <a16:creationId xmlns:a16="http://schemas.microsoft.com/office/drawing/2014/main" id="{506C488D-FFB4-6385-9FD3-695F520FF757}"/>
              </a:ext>
            </a:extLst>
          </p:cNvPr>
          <p:cNvSpPr>
            <a:spLocks noGrp="1"/>
          </p:cNvSpPr>
          <p:nvPr>
            <p:ph type="body" sz="quarter" idx="21" hasCustomPrompt="1"/>
          </p:nvPr>
        </p:nvSpPr>
        <p:spPr>
          <a:xfrm>
            <a:off x="3522970" y="4438916"/>
            <a:ext cx="1182379" cy="291273"/>
          </a:xfrm>
          <a:prstGeom prst="rect">
            <a:avLst/>
          </a:prstGeom>
        </p:spPr>
        <p:txBody>
          <a:bodyPr/>
          <a:lstStyle>
            <a:lvl1pPr marL="0" indent="0" algn="l">
              <a:buNone/>
              <a:defRPr sz="2000" b="1">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11" name="テキスト プレースホルダー 26">
            <a:extLst>
              <a:ext uri="{FF2B5EF4-FFF2-40B4-BE49-F238E27FC236}">
                <a16:creationId xmlns:a16="http://schemas.microsoft.com/office/drawing/2014/main" id="{8D8077BA-FD1D-4796-90AF-1300AFA180C3}"/>
              </a:ext>
            </a:extLst>
          </p:cNvPr>
          <p:cNvSpPr>
            <a:spLocks noGrp="1"/>
          </p:cNvSpPr>
          <p:nvPr>
            <p:ph type="body" sz="quarter" idx="22" hasCustomPrompt="1"/>
          </p:nvPr>
        </p:nvSpPr>
        <p:spPr>
          <a:xfrm>
            <a:off x="1212149" y="4402935"/>
            <a:ext cx="2387021" cy="403637"/>
          </a:xfrm>
          <a:prstGeom prst="rect">
            <a:avLst/>
          </a:prstGeom>
        </p:spPr>
        <p:txBody>
          <a:bodyPr/>
          <a:lstStyle>
            <a:lvl1pPr marL="0" indent="0" algn="r">
              <a:buNone/>
              <a:defRPr sz="2700" b="1" spc="13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12" name="テキスト プレースホルダー 26">
            <a:extLst>
              <a:ext uri="{FF2B5EF4-FFF2-40B4-BE49-F238E27FC236}">
                <a16:creationId xmlns:a16="http://schemas.microsoft.com/office/drawing/2014/main" id="{0C3E9758-1026-AA8E-B2BD-3FAD0D8E1B2D}"/>
              </a:ext>
            </a:extLst>
          </p:cNvPr>
          <p:cNvSpPr>
            <a:spLocks noGrp="1"/>
          </p:cNvSpPr>
          <p:nvPr>
            <p:ph type="body" sz="quarter" idx="23" hasCustomPrompt="1"/>
          </p:nvPr>
        </p:nvSpPr>
        <p:spPr>
          <a:xfrm>
            <a:off x="4531217" y="4402935"/>
            <a:ext cx="2450955" cy="403637"/>
          </a:xfrm>
          <a:prstGeom prst="rect">
            <a:avLst/>
          </a:prstGeom>
        </p:spPr>
        <p:txBody>
          <a:bodyPr/>
          <a:lstStyle>
            <a:lvl1pPr marL="0" indent="0" algn="l">
              <a:buNone/>
              <a:defRPr sz="2700" b="1" spc="13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
        <p:nvSpPr>
          <p:cNvPr id="13" name="テキスト プレースホルダー 11">
            <a:extLst>
              <a:ext uri="{FF2B5EF4-FFF2-40B4-BE49-F238E27FC236}">
                <a16:creationId xmlns:a16="http://schemas.microsoft.com/office/drawing/2014/main" id="{C7E16F05-078C-CE8E-FDA3-0D0F9140AF46}"/>
              </a:ext>
            </a:extLst>
          </p:cNvPr>
          <p:cNvSpPr>
            <a:spLocks noGrp="1"/>
          </p:cNvSpPr>
          <p:nvPr>
            <p:ph type="body" sz="quarter" idx="24" hasCustomPrompt="1"/>
          </p:nvPr>
        </p:nvSpPr>
        <p:spPr>
          <a:xfrm>
            <a:off x="1212149" y="4859553"/>
            <a:ext cx="5770023" cy="677108"/>
          </a:xfrm>
          <a:prstGeom prst="rect">
            <a:avLst/>
          </a:prstGeom>
        </p:spPr>
        <p:txBody>
          <a:bodyPr anchor="ctr"/>
          <a:lstStyle>
            <a:lvl1pPr marL="0" indent="0" algn="ctr">
              <a:lnSpc>
                <a:spcPct val="100000"/>
              </a:lnSpc>
              <a:buNone/>
              <a:defRPr sz="20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主催：主催者名を記入主催者名を記入主催者名</a:t>
            </a:r>
          </a:p>
        </p:txBody>
      </p:sp>
    </p:spTree>
    <p:extLst>
      <p:ext uri="{BB962C8B-B14F-4D97-AF65-F5344CB8AC3E}">
        <p14:creationId xmlns:p14="http://schemas.microsoft.com/office/powerpoint/2010/main" val="3296726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e">
    <p:spTree>
      <p:nvGrpSpPr>
        <p:cNvPr id="1" name=""/>
        <p:cNvGrpSpPr/>
        <p:nvPr/>
      </p:nvGrpSpPr>
      <p:grpSpPr>
        <a:xfrm>
          <a:off x="0" y="0"/>
          <a:ext cx="0" cy="0"/>
          <a:chOff x="0" y="0"/>
          <a:chExt cx="0" cy="0"/>
        </a:xfrm>
      </p:grpSpPr>
      <p:sp>
        <p:nvSpPr>
          <p:cNvPr id="3" name="テキスト プレースホルダー 21">
            <a:extLst>
              <a:ext uri="{FF2B5EF4-FFF2-40B4-BE49-F238E27FC236}">
                <a16:creationId xmlns:a16="http://schemas.microsoft.com/office/drawing/2014/main" id="{6644A957-B4D0-73C9-FF7C-251B91C18C71}"/>
              </a:ext>
            </a:extLst>
          </p:cNvPr>
          <p:cNvSpPr>
            <a:spLocks noGrp="1"/>
          </p:cNvSpPr>
          <p:nvPr>
            <p:ph type="body" sz="quarter" idx="21" hasCustomPrompt="1"/>
          </p:nvPr>
        </p:nvSpPr>
        <p:spPr>
          <a:xfrm>
            <a:off x="10142631" y="4315348"/>
            <a:ext cx="1182379" cy="291273"/>
          </a:xfrm>
          <a:prstGeom prst="rect">
            <a:avLst/>
          </a:prstGeom>
        </p:spPr>
        <p:txBody>
          <a:bodyPr/>
          <a:lstStyle>
            <a:lvl1pPr marL="0" indent="0" algn="l">
              <a:buNone/>
              <a:defRPr sz="2000" b="1">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4" name="テキスト プレースホルダー 26">
            <a:extLst>
              <a:ext uri="{FF2B5EF4-FFF2-40B4-BE49-F238E27FC236}">
                <a16:creationId xmlns:a16="http://schemas.microsoft.com/office/drawing/2014/main" id="{47506F6E-5D4A-5B8A-EB7D-BC7C227EF810}"/>
              </a:ext>
            </a:extLst>
          </p:cNvPr>
          <p:cNvSpPr>
            <a:spLocks noGrp="1"/>
          </p:cNvSpPr>
          <p:nvPr>
            <p:ph type="body" sz="quarter" idx="22" hasCustomPrompt="1"/>
          </p:nvPr>
        </p:nvSpPr>
        <p:spPr>
          <a:xfrm>
            <a:off x="7841336" y="4279367"/>
            <a:ext cx="2377496" cy="403637"/>
          </a:xfrm>
          <a:prstGeom prst="rect">
            <a:avLst/>
          </a:prstGeom>
        </p:spPr>
        <p:txBody>
          <a:bodyPr/>
          <a:lstStyle>
            <a:lvl1pPr marL="0" indent="0" algn="r">
              <a:buNone/>
              <a:defRPr sz="27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5" name="テキスト プレースホルダー 26">
            <a:extLst>
              <a:ext uri="{FF2B5EF4-FFF2-40B4-BE49-F238E27FC236}">
                <a16:creationId xmlns:a16="http://schemas.microsoft.com/office/drawing/2014/main" id="{D4A6A665-8E50-5942-C884-1DE37DEE469C}"/>
              </a:ext>
            </a:extLst>
          </p:cNvPr>
          <p:cNvSpPr>
            <a:spLocks noGrp="1"/>
          </p:cNvSpPr>
          <p:nvPr>
            <p:ph type="body" sz="quarter" idx="23" hasCustomPrompt="1"/>
          </p:nvPr>
        </p:nvSpPr>
        <p:spPr>
          <a:xfrm>
            <a:off x="11150878" y="4279367"/>
            <a:ext cx="2460480" cy="403637"/>
          </a:xfrm>
          <a:prstGeom prst="rect">
            <a:avLst/>
          </a:prstGeom>
        </p:spPr>
        <p:txBody>
          <a:bodyPr/>
          <a:lstStyle>
            <a:lvl1pPr marL="0" indent="0" algn="l">
              <a:buNone/>
              <a:defRPr sz="27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
        <p:nvSpPr>
          <p:cNvPr id="10" name="タイトル 6">
            <a:extLst>
              <a:ext uri="{FF2B5EF4-FFF2-40B4-BE49-F238E27FC236}">
                <a16:creationId xmlns:a16="http://schemas.microsoft.com/office/drawing/2014/main" id="{467DA563-4F73-BCA2-C62B-4467A608913F}"/>
              </a:ext>
            </a:extLst>
          </p:cNvPr>
          <p:cNvSpPr>
            <a:spLocks noGrp="1"/>
          </p:cNvSpPr>
          <p:nvPr>
            <p:ph type="title" hasCustomPrompt="1"/>
          </p:nvPr>
        </p:nvSpPr>
        <p:spPr>
          <a:xfrm>
            <a:off x="7530709" y="1905167"/>
            <a:ext cx="6391275" cy="1244433"/>
          </a:xfrm>
          <a:prstGeom prst="rect">
            <a:avLst/>
          </a:prstGeom>
        </p:spPr>
        <p:txBody>
          <a:bodyPr anchor="ctr"/>
          <a:lstStyle>
            <a:lvl1pPr algn="ctr">
              <a:defRPr sz="44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タイトルタイトルタイトルタイトルタイトルタイ</a:t>
            </a:r>
          </a:p>
        </p:txBody>
      </p:sp>
      <p:sp>
        <p:nvSpPr>
          <p:cNvPr id="11" name="テキスト プレースホルダー 13">
            <a:extLst>
              <a:ext uri="{FF2B5EF4-FFF2-40B4-BE49-F238E27FC236}">
                <a16:creationId xmlns:a16="http://schemas.microsoft.com/office/drawing/2014/main" id="{C041181C-6A37-6923-7FAE-B4E9FF72FB05}"/>
              </a:ext>
            </a:extLst>
          </p:cNvPr>
          <p:cNvSpPr>
            <a:spLocks noGrp="1"/>
          </p:cNvSpPr>
          <p:nvPr>
            <p:ph type="body" sz="quarter" idx="12" hasCustomPrompt="1"/>
          </p:nvPr>
        </p:nvSpPr>
        <p:spPr>
          <a:xfrm>
            <a:off x="7710096" y="3290608"/>
            <a:ext cx="6032501" cy="857276"/>
          </a:xfrm>
          <a:prstGeom prst="rect">
            <a:avLst/>
          </a:prstGeom>
        </p:spPr>
        <p:txBody>
          <a:bodyPr anchor="ctr"/>
          <a:lstStyle>
            <a:lvl1pPr marL="0" marR="0" indent="0" algn="ctr" defTabSz="967710" rtl="0" eaLnBrk="1" fontAlgn="auto" latinLnBrk="0" hangingPunct="1">
              <a:lnSpc>
                <a:spcPts val="22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サブタイトルサブタイトルサブタイトルサブタイトルサブタイトルタイトル</a:t>
            </a:r>
          </a:p>
        </p:txBody>
      </p:sp>
      <p:sp>
        <p:nvSpPr>
          <p:cNvPr id="15" name="テキスト プレースホルダー 11">
            <a:extLst>
              <a:ext uri="{FF2B5EF4-FFF2-40B4-BE49-F238E27FC236}">
                <a16:creationId xmlns:a16="http://schemas.microsoft.com/office/drawing/2014/main" id="{19004298-D6FF-0A85-185D-27B1BE1D75F6}"/>
              </a:ext>
            </a:extLst>
          </p:cNvPr>
          <p:cNvSpPr>
            <a:spLocks noGrp="1"/>
          </p:cNvSpPr>
          <p:nvPr>
            <p:ph type="body" sz="quarter" idx="11" hasCustomPrompt="1"/>
          </p:nvPr>
        </p:nvSpPr>
        <p:spPr>
          <a:xfrm>
            <a:off x="7841335" y="4735985"/>
            <a:ext cx="5770023" cy="677108"/>
          </a:xfrm>
          <a:prstGeom prst="rect">
            <a:avLst/>
          </a:prstGeom>
        </p:spPr>
        <p:txBody>
          <a:bodyPr anchor="ctr"/>
          <a:lstStyle>
            <a:lvl1pPr marL="0" indent="0" algn="ctr">
              <a:lnSpc>
                <a:spcPct val="100000"/>
              </a:lnSpc>
              <a:buNone/>
              <a:defRPr sz="20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主催：主催者名を記入主催者名を記入主催者名</a:t>
            </a:r>
          </a:p>
        </p:txBody>
      </p:sp>
    </p:spTree>
    <p:extLst>
      <p:ext uri="{BB962C8B-B14F-4D97-AF65-F5344CB8AC3E}">
        <p14:creationId xmlns:p14="http://schemas.microsoft.com/office/powerpoint/2010/main" val="395897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a">
    <p:spTree>
      <p:nvGrpSpPr>
        <p:cNvPr id="1" name=""/>
        <p:cNvGrpSpPr/>
        <p:nvPr/>
      </p:nvGrpSpPr>
      <p:grpSpPr>
        <a:xfrm>
          <a:off x="0" y="0"/>
          <a:ext cx="0" cy="0"/>
          <a:chOff x="0" y="0"/>
          <a:chExt cx="0" cy="0"/>
        </a:xfrm>
      </p:grpSpPr>
      <p:sp>
        <p:nvSpPr>
          <p:cNvPr id="2" name="タイトル 6">
            <a:extLst>
              <a:ext uri="{FF2B5EF4-FFF2-40B4-BE49-F238E27FC236}">
                <a16:creationId xmlns:a16="http://schemas.microsoft.com/office/drawing/2014/main" id="{4DA51503-51ED-F9F6-B9D1-035B51B969D6}"/>
              </a:ext>
            </a:extLst>
          </p:cNvPr>
          <p:cNvSpPr>
            <a:spLocks noGrp="1"/>
          </p:cNvSpPr>
          <p:nvPr>
            <p:ph type="title" hasCustomPrompt="1"/>
          </p:nvPr>
        </p:nvSpPr>
        <p:spPr>
          <a:xfrm>
            <a:off x="604839" y="5152546"/>
            <a:ext cx="12960000" cy="585976"/>
          </a:xfrm>
          <a:prstGeom prst="rect">
            <a:avLst/>
          </a:prstGeom>
        </p:spPr>
        <p:txBody>
          <a:bodyPr/>
          <a:lstStyle>
            <a:lvl1pPr algn="ctr">
              <a:defRPr sz="44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a:t>
            </a:r>
          </a:p>
        </p:txBody>
      </p:sp>
      <p:sp>
        <p:nvSpPr>
          <p:cNvPr id="3" name="テキスト プレースホルダー 11">
            <a:extLst>
              <a:ext uri="{FF2B5EF4-FFF2-40B4-BE49-F238E27FC236}">
                <a16:creationId xmlns:a16="http://schemas.microsoft.com/office/drawing/2014/main" id="{0C417923-B1D5-7313-0502-3E668D393436}"/>
              </a:ext>
            </a:extLst>
          </p:cNvPr>
          <p:cNvSpPr>
            <a:spLocks noGrp="1"/>
          </p:cNvSpPr>
          <p:nvPr>
            <p:ph type="body" sz="quarter" idx="11" hasCustomPrompt="1"/>
          </p:nvPr>
        </p:nvSpPr>
        <p:spPr>
          <a:xfrm>
            <a:off x="604838" y="6330496"/>
            <a:ext cx="12960350" cy="321295"/>
          </a:xfrm>
          <a:prstGeom prst="rect">
            <a:avLst/>
          </a:prstGeom>
        </p:spPr>
        <p:txBody>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主催：主催者名を記入主催者名を記入主催者名を記入主催者名を記入主催者名を記入</a:t>
            </a:r>
          </a:p>
        </p:txBody>
      </p:sp>
      <p:sp>
        <p:nvSpPr>
          <p:cNvPr id="4" name="テキスト プレースホルダー 13">
            <a:extLst>
              <a:ext uri="{FF2B5EF4-FFF2-40B4-BE49-F238E27FC236}">
                <a16:creationId xmlns:a16="http://schemas.microsoft.com/office/drawing/2014/main" id="{FAA88E74-14A1-D2F8-E64E-1B5E4A62A071}"/>
              </a:ext>
            </a:extLst>
          </p:cNvPr>
          <p:cNvSpPr>
            <a:spLocks noGrp="1"/>
          </p:cNvSpPr>
          <p:nvPr>
            <p:ph type="body" sz="quarter" idx="12" hasCustomPrompt="1"/>
          </p:nvPr>
        </p:nvSpPr>
        <p:spPr>
          <a:xfrm>
            <a:off x="604838" y="5812912"/>
            <a:ext cx="12960000" cy="473451"/>
          </a:xfrm>
          <a:prstGeom prst="rect">
            <a:avLst/>
          </a:prstGeom>
        </p:spPr>
        <p:txBody>
          <a:bodyPr anchor="ctr"/>
          <a:lstStyle>
            <a:lvl1pPr marL="0" marR="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a:t>
            </a:r>
          </a:p>
        </p:txBody>
      </p:sp>
      <p:sp>
        <p:nvSpPr>
          <p:cNvPr id="17" name="テキスト プレースホルダー 11">
            <a:extLst>
              <a:ext uri="{FF2B5EF4-FFF2-40B4-BE49-F238E27FC236}">
                <a16:creationId xmlns:a16="http://schemas.microsoft.com/office/drawing/2014/main" id="{E638FDA0-9EA2-3EB1-61C6-102CB149B8D8}"/>
              </a:ext>
            </a:extLst>
          </p:cNvPr>
          <p:cNvSpPr>
            <a:spLocks noGrp="1"/>
          </p:cNvSpPr>
          <p:nvPr>
            <p:ph type="body" sz="quarter" idx="16" hasCustomPrompt="1"/>
          </p:nvPr>
        </p:nvSpPr>
        <p:spPr>
          <a:xfrm>
            <a:off x="604838" y="6647255"/>
            <a:ext cx="12960350" cy="320536"/>
          </a:xfrm>
          <a:prstGeom prst="rect">
            <a:avLst/>
          </a:prstGeom>
        </p:spPr>
        <p:txBody>
          <a:bodyPr/>
          <a:lstStyle>
            <a:lvl1pPr marL="0" indent="0" algn="ctr">
              <a:buNone/>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共催：共催者名を記入共催者名を記入共催者名を記入共催者名を記入共催者名を記入</a:t>
            </a:r>
          </a:p>
        </p:txBody>
      </p:sp>
      <p:sp>
        <p:nvSpPr>
          <p:cNvPr id="5" name="テキスト プレースホルダー 21">
            <a:extLst>
              <a:ext uri="{FF2B5EF4-FFF2-40B4-BE49-F238E27FC236}">
                <a16:creationId xmlns:a16="http://schemas.microsoft.com/office/drawing/2014/main" id="{6DAC2B5C-7B51-7716-E1BB-1825AB9B9DCD}"/>
              </a:ext>
            </a:extLst>
          </p:cNvPr>
          <p:cNvSpPr>
            <a:spLocks noGrp="1"/>
          </p:cNvSpPr>
          <p:nvPr>
            <p:ph type="body" sz="quarter" idx="13" hasCustomPrompt="1"/>
          </p:nvPr>
        </p:nvSpPr>
        <p:spPr>
          <a:xfrm rot="5400000">
            <a:off x="13692746" y="3280500"/>
            <a:ext cx="1244431" cy="495300"/>
          </a:xfrm>
          <a:prstGeom prst="rect">
            <a:avLst/>
          </a:prstGeom>
        </p:spPr>
        <p:txBody>
          <a:bodyPr/>
          <a:lstStyle>
            <a:lvl1pPr marL="0" indent="0" algn="l">
              <a:buNone/>
              <a:defRPr sz="2400" b="1">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6" name="テキスト プレースホルダー 26">
            <a:extLst>
              <a:ext uri="{FF2B5EF4-FFF2-40B4-BE49-F238E27FC236}">
                <a16:creationId xmlns:a16="http://schemas.microsoft.com/office/drawing/2014/main" id="{D61D7E11-CA5B-CE7B-F62E-496565F7FB20}"/>
              </a:ext>
            </a:extLst>
          </p:cNvPr>
          <p:cNvSpPr>
            <a:spLocks noGrp="1"/>
          </p:cNvSpPr>
          <p:nvPr>
            <p:ph type="body" sz="quarter" idx="14" hasCustomPrompt="1"/>
          </p:nvPr>
        </p:nvSpPr>
        <p:spPr>
          <a:xfrm rot="5400000">
            <a:off x="12742247" y="1136052"/>
            <a:ext cx="3015048" cy="742950"/>
          </a:xfrm>
          <a:prstGeom prst="rect">
            <a:avLst/>
          </a:prstGeom>
        </p:spPr>
        <p:txBody>
          <a:bodyPr/>
          <a:lstStyle>
            <a:lvl1pPr marL="0" indent="0" algn="r">
              <a:buNone/>
              <a:defRPr sz="36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7" name="テキスト プレースホルダー 26">
            <a:extLst>
              <a:ext uri="{FF2B5EF4-FFF2-40B4-BE49-F238E27FC236}">
                <a16:creationId xmlns:a16="http://schemas.microsoft.com/office/drawing/2014/main" id="{09204847-2160-CE1E-28F5-F8556FD0FF11}"/>
              </a:ext>
            </a:extLst>
          </p:cNvPr>
          <p:cNvSpPr>
            <a:spLocks noGrp="1"/>
          </p:cNvSpPr>
          <p:nvPr>
            <p:ph type="body" sz="quarter" idx="15" hasCustomPrompt="1"/>
          </p:nvPr>
        </p:nvSpPr>
        <p:spPr>
          <a:xfrm rot="5400000">
            <a:off x="12640048" y="5170526"/>
            <a:ext cx="3219446" cy="742950"/>
          </a:xfrm>
          <a:prstGeom prst="rect">
            <a:avLst/>
          </a:prstGeom>
        </p:spPr>
        <p:txBody>
          <a:bodyPr/>
          <a:lstStyle>
            <a:lvl1pPr marL="0" indent="0" algn="r">
              <a:buNone/>
              <a:defRPr sz="36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Tree>
    <p:extLst>
      <p:ext uri="{BB962C8B-B14F-4D97-AF65-F5344CB8AC3E}">
        <p14:creationId xmlns:p14="http://schemas.microsoft.com/office/powerpoint/2010/main" val="286747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b">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FDD4E5A-9D7C-0E7C-7954-B88DE3BDED5D}"/>
              </a:ext>
            </a:extLst>
          </p:cNvPr>
          <p:cNvSpPr txBox="1"/>
          <p:nvPr userDrawn="1"/>
        </p:nvSpPr>
        <p:spPr>
          <a:xfrm>
            <a:off x="335697" y="6446688"/>
            <a:ext cx="747215" cy="397481"/>
          </a:xfrm>
          <a:prstGeom prst="rect">
            <a:avLst/>
          </a:prstGeom>
          <a:noFill/>
        </p:spPr>
        <p:txBody>
          <a:bodyPr wrap="square">
            <a:spAutoFit/>
          </a:bodyPr>
          <a:lstStyle/>
          <a:p>
            <a:pPr algn="ctr">
              <a:lnSpc>
                <a:spcPts val="2600"/>
              </a:lnSpc>
            </a:pPr>
            <a:r>
              <a:rPr kumimoji="1" lang="ja-JP" altLang="en-US" sz="1800" b="1" dirty="0">
                <a:latin typeface="Noto Sans JP" panose="020B0200000000000000" pitchFamily="50" charset="-128"/>
                <a:ea typeface="Noto Sans JP" panose="020B0200000000000000" pitchFamily="50" charset="-128"/>
              </a:rPr>
              <a:t>共催</a:t>
            </a:r>
            <a:endParaRPr kumimoji="1" lang="en-US" altLang="ja-JP" sz="1800" b="1" dirty="0">
              <a:latin typeface="Noto Sans JP" panose="020B0200000000000000" pitchFamily="50" charset="-128"/>
              <a:ea typeface="Noto Sans JP" panose="020B0200000000000000" pitchFamily="50" charset="-128"/>
            </a:endParaRPr>
          </a:p>
        </p:txBody>
      </p:sp>
      <p:sp>
        <p:nvSpPr>
          <p:cNvPr id="4" name="テキスト プレースホルダー 11">
            <a:extLst>
              <a:ext uri="{FF2B5EF4-FFF2-40B4-BE49-F238E27FC236}">
                <a16:creationId xmlns:a16="http://schemas.microsoft.com/office/drawing/2014/main" id="{C0DD6487-3F46-01FA-2259-BE8227D6634E}"/>
              </a:ext>
            </a:extLst>
          </p:cNvPr>
          <p:cNvSpPr>
            <a:spLocks noGrp="1"/>
          </p:cNvSpPr>
          <p:nvPr>
            <p:ph type="body" sz="quarter" idx="11" hasCustomPrompt="1"/>
          </p:nvPr>
        </p:nvSpPr>
        <p:spPr>
          <a:xfrm>
            <a:off x="1082913" y="6459279"/>
            <a:ext cx="5956830" cy="404205"/>
          </a:xfrm>
          <a:prstGeom prst="rect">
            <a:avLst/>
          </a:prstGeom>
        </p:spPr>
        <p:txBody>
          <a:bodyPr anchor="ct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1" lang="ja-JP" altLang="en-US" dirty="0"/>
              <a:t>共催者名を記入共催者名を記入共催者名を記入共催者名</a:t>
            </a:r>
          </a:p>
        </p:txBody>
      </p:sp>
      <p:sp>
        <p:nvSpPr>
          <p:cNvPr id="19" name="テキスト ボックス 18">
            <a:extLst>
              <a:ext uri="{FF2B5EF4-FFF2-40B4-BE49-F238E27FC236}">
                <a16:creationId xmlns:a16="http://schemas.microsoft.com/office/drawing/2014/main" id="{FAC5A821-31E3-1C5E-66F4-37EBD205DFBF}"/>
              </a:ext>
            </a:extLst>
          </p:cNvPr>
          <p:cNvSpPr txBox="1"/>
          <p:nvPr userDrawn="1"/>
        </p:nvSpPr>
        <p:spPr>
          <a:xfrm>
            <a:off x="335697" y="6049121"/>
            <a:ext cx="747215" cy="403637"/>
          </a:xfrm>
          <a:prstGeom prst="rect">
            <a:avLst/>
          </a:prstGeom>
          <a:noFill/>
        </p:spPr>
        <p:txBody>
          <a:bodyPr wrap="square">
            <a:spAutoFit/>
          </a:bodyPr>
          <a:lstStyle/>
          <a:p>
            <a:pPr algn="ctr">
              <a:lnSpc>
                <a:spcPts val="2600"/>
              </a:lnSpc>
            </a:pPr>
            <a:r>
              <a:rPr kumimoji="1" lang="ja-JP" altLang="en-US" sz="1800" b="1" dirty="0">
                <a:latin typeface="Noto Sans JP" panose="020B0200000000000000" pitchFamily="50" charset="-128"/>
                <a:ea typeface="Noto Sans JP" panose="020B0200000000000000" pitchFamily="50" charset="-128"/>
              </a:rPr>
              <a:t>主催</a:t>
            </a:r>
            <a:endParaRPr kumimoji="1" lang="en-US" altLang="ja-JP" sz="1800" b="1" dirty="0">
              <a:latin typeface="Noto Sans JP" panose="020B0200000000000000" pitchFamily="50" charset="-128"/>
              <a:ea typeface="Noto Sans JP" panose="020B0200000000000000" pitchFamily="50" charset="-128"/>
            </a:endParaRPr>
          </a:p>
        </p:txBody>
      </p:sp>
      <p:sp>
        <p:nvSpPr>
          <p:cNvPr id="20" name="テキスト プレースホルダー 11">
            <a:extLst>
              <a:ext uri="{FF2B5EF4-FFF2-40B4-BE49-F238E27FC236}">
                <a16:creationId xmlns:a16="http://schemas.microsoft.com/office/drawing/2014/main" id="{E4CFAF32-45AF-CB81-B16D-6A862DF0EEAD}"/>
              </a:ext>
            </a:extLst>
          </p:cNvPr>
          <p:cNvSpPr>
            <a:spLocks noGrp="1"/>
          </p:cNvSpPr>
          <p:nvPr>
            <p:ph type="body" sz="quarter" idx="16" hasCustomPrompt="1"/>
          </p:nvPr>
        </p:nvSpPr>
        <p:spPr>
          <a:xfrm>
            <a:off x="1082913" y="6049122"/>
            <a:ext cx="5956830" cy="403637"/>
          </a:xfrm>
          <a:prstGeom prst="rect">
            <a:avLst/>
          </a:prstGeom>
        </p:spPr>
        <p:txBody>
          <a:bodyPr anchor="ct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1" lang="ja-JP" altLang="en-US" dirty="0"/>
              <a:t>主催者名を記入主催者名を記入主催者名を記入主催者名</a:t>
            </a:r>
          </a:p>
        </p:txBody>
      </p:sp>
      <p:sp>
        <p:nvSpPr>
          <p:cNvPr id="7" name="タイトル 6">
            <a:extLst>
              <a:ext uri="{FF2B5EF4-FFF2-40B4-BE49-F238E27FC236}">
                <a16:creationId xmlns:a16="http://schemas.microsoft.com/office/drawing/2014/main" id="{BBD9AF26-05C9-E95C-E556-3C4DEC97A249}"/>
              </a:ext>
            </a:extLst>
          </p:cNvPr>
          <p:cNvSpPr>
            <a:spLocks noGrp="1"/>
          </p:cNvSpPr>
          <p:nvPr>
            <p:ph type="title" hasCustomPrompt="1"/>
          </p:nvPr>
        </p:nvSpPr>
        <p:spPr>
          <a:xfrm>
            <a:off x="2838025" y="311287"/>
            <a:ext cx="11128588" cy="585976"/>
          </a:xfrm>
          <a:prstGeom prst="rect">
            <a:avLst/>
          </a:prstGeom>
        </p:spPr>
        <p:txBody>
          <a:bodyPr/>
          <a:lstStyle>
            <a:lvl1pPr algn="ctr">
              <a:defRPr sz="42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a:t>
            </a:r>
          </a:p>
        </p:txBody>
      </p:sp>
      <p:sp>
        <p:nvSpPr>
          <p:cNvPr id="9" name="テキスト プレースホルダー 13">
            <a:extLst>
              <a:ext uri="{FF2B5EF4-FFF2-40B4-BE49-F238E27FC236}">
                <a16:creationId xmlns:a16="http://schemas.microsoft.com/office/drawing/2014/main" id="{C322BC09-C324-28A4-AA6E-45BF7D9F9A17}"/>
              </a:ext>
            </a:extLst>
          </p:cNvPr>
          <p:cNvSpPr>
            <a:spLocks noGrp="1"/>
          </p:cNvSpPr>
          <p:nvPr>
            <p:ph type="body" sz="quarter" idx="12" hasCustomPrompt="1"/>
          </p:nvPr>
        </p:nvSpPr>
        <p:spPr>
          <a:xfrm>
            <a:off x="2838024" y="1007056"/>
            <a:ext cx="11128588" cy="473451"/>
          </a:xfrm>
          <a:prstGeom prst="rect">
            <a:avLst/>
          </a:prstGeom>
        </p:spPr>
        <p:txBody>
          <a:bodyPr anchor="ctr"/>
          <a:lstStyle>
            <a:lvl1pPr marL="0" marR="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a:t>
            </a:r>
          </a:p>
        </p:txBody>
      </p:sp>
      <p:sp>
        <p:nvSpPr>
          <p:cNvPr id="3" name="テキスト プレースホルダー 26">
            <a:extLst>
              <a:ext uri="{FF2B5EF4-FFF2-40B4-BE49-F238E27FC236}">
                <a16:creationId xmlns:a16="http://schemas.microsoft.com/office/drawing/2014/main" id="{38BFC348-5E1A-4094-74B8-39C650A3D964}"/>
              </a:ext>
            </a:extLst>
          </p:cNvPr>
          <p:cNvSpPr>
            <a:spLocks noGrp="1"/>
          </p:cNvSpPr>
          <p:nvPr>
            <p:ph type="body" sz="quarter" idx="18" hasCustomPrompt="1"/>
          </p:nvPr>
        </p:nvSpPr>
        <p:spPr>
          <a:xfrm>
            <a:off x="7162800" y="6362248"/>
            <a:ext cx="3027048" cy="742950"/>
          </a:xfrm>
          <a:prstGeom prst="rect">
            <a:avLst/>
          </a:prstGeom>
        </p:spPr>
        <p:txBody>
          <a:bodyPr/>
          <a:lstStyle>
            <a:lvl1pPr marL="0" indent="0" algn="r">
              <a:buNone/>
              <a:defRPr sz="35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5" name="テキスト プレースホルダー 21">
            <a:extLst>
              <a:ext uri="{FF2B5EF4-FFF2-40B4-BE49-F238E27FC236}">
                <a16:creationId xmlns:a16="http://schemas.microsoft.com/office/drawing/2014/main" id="{F051CD12-1096-D00B-9FFA-B205467285CF}"/>
              </a:ext>
            </a:extLst>
          </p:cNvPr>
          <p:cNvSpPr>
            <a:spLocks noGrp="1"/>
          </p:cNvSpPr>
          <p:nvPr>
            <p:ph type="body" sz="quarter" idx="13" hasCustomPrompt="1"/>
          </p:nvPr>
        </p:nvSpPr>
        <p:spPr>
          <a:xfrm>
            <a:off x="10189848" y="6471918"/>
            <a:ext cx="1223641" cy="495300"/>
          </a:xfrm>
          <a:prstGeom prst="rect">
            <a:avLst/>
          </a:prstGeom>
        </p:spPr>
        <p:txBody>
          <a:bodyPr/>
          <a:lstStyle>
            <a:lvl1pPr marL="0" indent="0" algn="l">
              <a:buNone/>
              <a:defRPr sz="2400" b="1" spc="0" baseline="0">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10" name="テキスト プレースホルダー 26">
            <a:extLst>
              <a:ext uri="{FF2B5EF4-FFF2-40B4-BE49-F238E27FC236}">
                <a16:creationId xmlns:a16="http://schemas.microsoft.com/office/drawing/2014/main" id="{23E457C8-BAE9-B801-1E96-88C524C69274}"/>
              </a:ext>
            </a:extLst>
          </p:cNvPr>
          <p:cNvSpPr>
            <a:spLocks noGrp="1"/>
          </p:cNvSpPr>
          <p:nvPr>
            <p:ph type="body" sz="quarter" idx="15" hasCustomPrompt="1"/>
          </p:nvPr>
        </p:nvSpPr>
        <p:spPr>
          <a:xfrm>
            <a:off x="11334307" y="6359554"/>
            <a:ext cx="3229287" cy="742950"/>
          </a:xfrm>
          <a:prstGeom prst="rect">
            <a:avLst/>
          </a:prstGeom>
        </p:spPr>
        <p:txBody>
          <a:bodyPr/>
          <a:lstStyle>
            <a:lvl1pPr marL="0" indent="0" algn="r">
              <a:buNone/>
              <a:defRPr sz="37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Tree>
    <p:extLst>
      <p:ext uri="{BB962C8B-B14F-4D97-AF65-F5344CB8AC3E}">
        <p14:creationId xmlns:p14="http://schemas.microsoft.com/office/powerpoint/2010/main" val="3136013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c">
    <p:spTree>
      <p:nvGrpSpPr>
        <p:cNvPr id="1" name=""/>
        <p:cNvGrpSpPr/>
        <p:nvPr/>
      </p:nvGrpSpPr>
      <p:grpSpPr>
        <a:xfrm>
          <a:off x="0" y="0"/>
          <a:ext cx="0" cy="0"/>
          <a:chOff x="0" y="0"/>
          <a:chExt cx="0" cy="0"/>
        </a:xfrm>
      </p:grpSpPr>
      <p:sp>
        <p:nvSpPr>
          <p:cNvPr id="16" name="タイトル 6">
            <a:extLst>
              <a:ext uri="{FF2B5EF4-FFF2-40B4-BE49-F238E27FC236}">
                <a16:creationId xmlns:a16="http://schemas.microsoft.com/office/drawing/2014/main" id="{5BC4DE01-B845-9E26-889A-80087B4560D0}"/>
              </a:ext>
            </a:extLst>
          </p:cNvPr>
          <p:cNvSpPr>
            <a:spLocks noGrp="1"/>
          </p:cNvSpPr>
          <p:nvPr>
            <p:ph type="title" hasCustomPrompt="1"/>
          </p:nvPr>
        </p:nvSpPr>
        <p:spPr>
          <a:xfrm>
            <a:off x="977909" y="2205776"/>
            <a:ext cx="6032500" cy="1244433"/>
          </a:xfrm>
          <a:prstGeom prst="rect">
            <a:avLst/>
          </a:prstGeom>
        </p:spPr>
        <p:txBody>
          <a:bodyPr/>
          <a:lstStyle>
            <a:lvl1pPr algn="ctr">
              <a:defRPr sz="44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a:t>
            </a:r>
          </a:p>
        </p:txBody>
      </p:sp>
      <p:sp>
        <p:nvSpPr>
          <p:cNvPr id="17" name="テキスト プレースホルダー 13">
            <a:extLst>
              <a:ext uri="{FF2B5EF4-FFF2-40B4-BE49-F238E27FC236}">
                <a16:creationId xmlns:a16="http://schemas.microsoft.com/office/drawing/2014/main" id="{FC3DCCC9-1BAE-34A3-E552-6D89DC505017}"/>
              </a:ext>
            </a:extLst>
          </p:cNvPr>
          <p:cNvSpPr>
            <a:spLocks noGrp="1"/>
          </p:cNvSpPr>
          <p:nvPr>
            <p:ph type="body" sz="quarter" idx="12" hasCustomPrompt="1"/>
          </p:nvPr>
        </p:nvSpPr>
        <p:spPr>
          <a:xfrm>
            <a:off x="979409" y="3643884"/>
            <a:ext cx="6029501" cy="853752"/>
          </a:xfrm>
          <a:prstGeom prst="rect">
            <a:avLst/>
          </a:prstGeom>
        </p:spPr>
        <p:txBody>
          <a:bodyPr anchor="ctr"/>
          <a:lstStyle>
            <a:lvl1pPr marL="0" marR="0" indent="0" algn="ctr" defTabSz="967710" rtl="0" eaLnBrk="1" fontAlgn="auto" latinLnBrk="0" hangingPunct="1">
              <a:lnSpc>
                <a:spcPts val="22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a:t>
            </a:r>
          </a:p>
        </p:txBody>
      </p:sp>
      <p:sp>
        <p:nvSpPr>
          <p:cNvPr id="19" name="テキスト プレースホルダー 11">
            <a:extLst>
              <a:ext uri="{FF2B5EF4-FFF2-40B4-BE49-F238E27FC236}">
                <a16:creationId xmlns:a16="http://schemas.microsoft.com/office/drawing/2014/main" id="{3B5B8E40-E8B3-ED11-37B5-79DED633868D}"/>
              </a:ext>
            </a:extLst>
          </p:cNvPr>
          <p:cNvSpPr>
            <a:spLocks noGrp="1"/>
          </p:cNvSpPr>
          <p:nvPr>
            <p:ph type="body" sz="quarter" idx="11" hasCustomPrompt="1"/>
          </p:nvPr>
        </p:nvSpPr>
        <p:spPr>
          <a:xfrm>
            <a:off x="1351517" y="5244084"/>
            <a:ext cx="5285284" cy="522000"/>
          </a:xfrm>
          <a:prstGeom prst="rect">
            <a:avLst/>
          </a:prstGeom>
        </p:spPr>
        <p:txBody>
          <a:bodyPr anchor="ctr"/>
          <a:lstStyle>
            <a:lvl1pPr marL="0" indent="0" algn="ctr">
              <a:lnSpc>
                <a:spcPct val="100000"/>
              </a:lnSpc>
              <a:buNone/>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共催：共催者名を記入共催者名を記入共催者名を記入共催者名を記入共催者名を記入共催者名</a:t>
            </a:r>
          </a:p>
        </p:txBody>
      </p:sp>
      <p:sp>
        <p:nvSpPr>
          <p:cNvPr id="21" name="テキスト プレースホルダー 11">
            <a:extLst>
              <a:ext uri="{FF2B5EF4-FFF2-40B4-BE49-F238E27FC236}">
                <a16:creationId xmlns:a16="http://schemas.microsoft.com/office/drawing/2014/main" id="{0C55E851-1D22-7247-BB97-703018EDF689}"/>
              </a:ext>
            </a:extLst>
          </p:cNvPr>
          <p:cNvSpPr>
            <a:spLocks noGrp="1"/>
          </p:cNvSpPr>
          <p:nvPr>
            <p:ph type="body" sz="quarter" idx="16" hasCustomPrompt="1"/>
          </p:nvPr>
        </p:nvSpPr>
        <p:spPr>
          <a:xfrm>
            <a:off x="1351517" y="4691311"/>
            <a:ext cx="5285284" cy="523567"/>
          </a:xfrm>
          <a:prstGeom prst="rect">
            <a:avLst/>
          </a:prstGeom>
        </p:spPr>
        <p:txBody>
          <a:bodyPr anchor="ctr"/>
          <a:lstStyle>
            <a:lvl1pPr marL="0" indent="0" algn="ctr">
              <a:lnSpc>
                <a:spcPct val="100000"/>
              </a:lnSpc>
              <a:buNone/>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主催：主催者名を記入主催者名を記入主催者名を記入主催者名を記入主催者名を記入主催者名</a:t>
            </a:r>
          </a:p>
        </p:txBody>
      </p:sp>
      <p:sp>
        <p:nvSpPr>
          <p:cNvPr id="2" name="テキスト プレースホルダー 21">
            <a:extLst>
              <a:ext uri="{FF2B5EF4-FFF2-40B4-BE49-F238E27FC236}">
                <a16:creationId xmlns:a16="http://schemas.microsoft.com/office/drawing/2014/main" id="{AC38854F-29CE-7C22-6A88-B4A1C1F2BF6F}"/>
              </a:ext>
            </a:extLst>
          </p:cNvPr>
          <p:cNvSpPr>
            <a:spLocks noGrp="1"/>
          </p:cNvSpPr>
          <p:nvPr>
            <p:ph type="body" sz="quarter" idx="13" hasCustomPrompt="1"/>
          </p:nvPr>
        </p:nvSpPr>
        <p:spPr>
          <a:xfrm rot="5400000">
            <a:off x="13692746" y="3280500"/>
            <a:ext cx="1244431" cy="495300"/>
          </a:xfrm>
          <a:prstGeom prst="rect">
            <a:avLst/>
          </a:prstGeom>
        </p:spPr>
        <p:txBody>
          <a:bodyPr/>
          <a:lstStyle>
            <a:lvl1pPr marL="0" indent="0" algn="l">
              <a:buNone/>
              <a:defRPr sz="2400" b="1">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3" name="テキスト プレースホルダー 26">
            <a:extLst>
              <a:ext uri="{FF2B5EF4-FFF2-40B4-BE49-F238E27FC236}">
                <a16:creationId xmlns:a16="http://schemas.microsoft.com/office/drawing/2014/main" id="{C1FC148E-0DED-9766-B7F3-033E9C690123}"/>
              </a:ext>
            </a:extLst>
          </p:cNvPr>
          <p:cNvSpPr>
            <a:spLocks noGrp="1"/>
          </p:cNvSpPr>
          <p:nvPr>
            <p:ph type="body" sz="quarter" idx="14" hasCustomPrompt="1"/>
          </p:nvPr>
        </p:nvSpPr>
        <p:spPr>
          <a:xfrm rot="5400000">
            <a:off x="12742247" y="1136052"/>
            <a:ext cx="3015048" cy="742950"/>
          </a:xfrm>
          <a:prstGeom prst="rect">
            <a:avLst/>
          </a:prstGeom>
        </p:spPr>
        <p:txBody>
          <a:bodyPr/>
          <a:lstStyle>
            <a:lvl1pPr marL="0" indent="0" algn="r">
              <a:buNone/>
              <a:defRPr sz="36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4" name="テキスト プレースホルダー 26">
            <a:extLst>
              <a:ext uri="{FF2B5EF4-FFF2-40B4-BE49-F238E27FC236}">
                <a16:creationId xmlns:a16="http://schemas.microsoft.com/office/drawing/2014/main" id="{9F7A88EE-A2D5-6BFE-A7FD-E437233B0C86}"/>
              </a:ext>
            </a:extLst>
          </p:cNvPr>
          <p:cNvSpPr>
            <a:spLocks noGrp="1"/>
          </p:cNvSpPr>
          <p:nvPr>
            <p:ph type="body" sz="quarter" idx="15" hasCustomPrompt="1"/>
          </p:nvPr>
        </p:nvSpPr>
        <p:spPr>
          <a:xfrm rot="5400000">
            <a:off x="12640048" y="5170526"/>
            <a:ext cx="3219446" cy="742950"/>
          </a:xfrm>
          <a:prstGeom prst="rect">
            <a:avLst/>
          </a:prstGeom>
        </p:spPr>
        <p:txBody>
          <a:bodyPr/>
          <a:lstStyle>
            <a:lvl1pPr marL="0" indent="0" algn="r">
              <a:buNone/>
              <a:defRPr sz="3600" b="1" spc="15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Tree>
    <p:extLst>
      <p:ext uri="{BB962C8B-B14F-4D97-AF65-F5344CB8AC3E}">
        <p14:creationId xmlns:p14="http://schemas.microsoft.com/office/powerpoint/2010/main" val="70643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d">
    <p:spTree>
      <p:nvGrpSpPr>
        <p:cNvPr id="1" name=""/>
        <p:cNvGrpSpPr/>
        <p:nvPr/>
      </p:nvGrpSpPr>
      <p:grpSpPr>
        <a:xfrm>
          <a:off x="0" y="0"/>
          <a:ext cx="0" cy="0"/>
          <a:chOff x="0" y="0"/>
          <a:chExt cx="0" cy="0"/>
        </a:xfrm>
      </p:grpSpPr>
      <p:sp>
        <p:nvSpPr>
          <p:cNvPr id="4" name="タイトル 6">
            <a:extLst>
              <a:ext uri="{FF2B5EF4-FFF2-40B4-BE49-F238E27FC236}">
                <a16:creationId xmlns:a16="http://schemas.microsoft.com/office/drawing/2014/main" id="{B8247DCD-5805-C066-132A-3F3630FC21BA}"/>
              </a:ext>
            </a:extLst>
          </p:cNvPr>
          <p:cNvSpPr>
            <a:spLocks noGrp="1"/>
          </p:cNvSpPr>
          <p:nvPr>
            <p:ph type="title" hasCustomPrompt="1"/>
          </p:nvPr>
        </p:nvSpPr>
        <p:spPr>
          <a:xfrm>
            <a:off x="762008" y="2080808"/>
            <a:ext cx="6032500" cy="1244433"/>
          </a:xfrm>
          <a:prstGeom prst="rect">
            <a:avLst/>
          </a:prstGeom>
        </p:spPr>
        <p:txBody>
          <a:bodyPr/>
          <a:lstStyle>
            <a:lvl1pPr algn="ctr">
              <a:defRPr sz="4400" b="1">
                <a:latin typeface="Noto Sans JP" panose="020B0200000000000000" pitchFamily="50" charset="-128"/>
                <a:ea typeface="Noto Sans JP" panose="020B0200000000000000" pitchFamily="50" charset="-128"/>
              </a:defRPr>
            </a:lvl1pPr>
          </a:lstStyle>
          <a:p>
            <a:r>
              <a:rPr kumimoji="1" lang="ja-JP" altLang="en-US" dirty="0"/>
              <a:t>タイトルタイトルタイトルタイトルタイトル</a:t>
            </a:r>
          </a:p>
        </p:txBody>
      </p:sp>
      <p:sp>
        <p:nvSpPr>
          <p:cNvPr id="5" name="テキスト プレースホルダー 13">
            <a:extLst>
              <a:ext uri="{FF2B5EF4-FFF2-40B4-BE49-F238E27FC236}">
                <a16:creationId xmlns:a16="http://schemas.microsoft.com/office/drawing/2014/main" id="{17A4EB5D-15AB-AD22-7806-629C7A4643BA}"/>
              </a:ext>
            </a:extLst>
          </p:cNvPr>
          <p:cNvSpPr>
            <a:spLocks noGrp="1"/>
          </p:cNvSpPr>
          <p:nvPr>
            <p:ph type="body" sz="quarter" idx="12" hasCustomPrompt="1"/>
          </p:nvPr>
        </p:nvSpPr>
        <p:spPr>
          <a:xfrm>
            <a:off x="762008" y="3466249"/>
            <a:ext cx="6032501" cy="857276"/>
          </a:xfrm>
          <a:prstGeom prst="rect">
            <a:avLst/>
          </a:prstGeom>
        </p:spPr>
        <p:txBody>
          <a:bodyPr anchor="ctr"/>
          <a:lstStyle>
            <a:lvl1pPr marL="0" marR="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sz="2700" b="1">
                <a:latin typeface="Noto Sans JP" panose="020B0200000000000000" pitchFamily="50" charset="-128"/>
                <a:ea typeface="Noto Sans JP" panose="020B0200000000000000" pitchFamily="50" charset="-128"/>
              </a:defRPr>
            </a:lvl1pPr>
            <a:lvl2pPr marL="483855" indent="0">
              <a:buNone/>
              <a:defRPr sz="2800" b="1">
                <a:latin typeface="Noto Sans JP" panose="020B0200000000000000" pitchFamily="50" charset="-128"/>
                <a:ea typeface="Noto Sans JP" panose="020B0200000000000000" pitchFamily="50" charset="-128"/>
              </a:defRPr>
            </a:lvl2pPr>
            <a:lvl3pPr marL="967710" indent="0">
              <a:buNone/>
              <a:defRPr sz="2400" b="1">
                <a:latin typeface="Noto Sans JP" panose="020B0200000000000000" pitchFamily="50" charset="-128"/>
                <a:ea typeface="Noto Sans JP" panose="020B0200000000000000" pitchFamily="50" charset="-128"/>
              </a:defRPr>
            </a:lvl3pPr>
            <a:lvl4pPr marL="1451565" indent="0">
              <a:buNone/>
              <a:defRPr sz="2000" b="1">
                <a:latin typeface="Noto Sans JP" panose="020B0200000000000000" pitchFamily="50" charset="-128"/>
                <a:ea typeface="Noto Sans JP" panose="020B0200000000000000" pitchFamily="50" charset="-128"/>
              </a:defRPr>
            </a:lvl4pPr>
            <a:lvl5pPr marL="1935419" indent="0">
              <a:buNone/>
              <a:defRPr sz="2000" b="1">
                <a:latin typeface="Noto Sans JP" panose="020B0200000000000000" pitchFamily="50" charset="-128"/>
                <a:ea typeface="Noto Sans JP" panose="020B0200000000000000" pitchFamily="50" charset="-128"/>
              </a:defRPr>
            </a:lvl5pPr>
          </a:lstStyle>
          <a:p>
            <a:pPr marL="0" marR="0" lvl="0" indent="0" algn="ctr" defTabSz="967710" rtl="0" eaLnBrk="1" fontAlgn="auto" latinLnBrk="0" hangingPunct="1">
              <a:lnSpc>
                <a:spcPct val="90000"/>
              </a:lnSpc>
              <a:spcBef>
                <a:spcPts val="1058"/>
              </a:spcBef>
              <a:spcAft>
                <a:spcPts val="0"/>
              </a:spcAft>
              <a:buClrTx/>
              <a:buSzTx/>
              <a:buFont typeface="Arial" panose="020B0604020202020204" pitchFamily="34" charset="0"/>
              <a:buNone/>
              <a:tabLst/>
              <a:defRPr/>
            </a:pPr>
            <a:r>
              <a:rPr kumimoji="1" lang="ja-JP" altLang="en-US" dirty="0"/>
              <a:t>サブタイトルサブタイトルサブタイトルサブタイトルサブタイトルタイトル</a:t>
            </a:r>
          </a:p>
        </p:txBody>
      </p:sp>
      <p:sp>
        <p:nvSpPr>
          <p:cNvPr id="6" name="テキスト プレースホルダー 11">
            <a:extLst>
              <a:ext uri="{FF2B5EF4-FFF2-40B4-BE49-F238E27FC236}">
                <a16:creationId xmlns:a16="http://schemas.microsoft.com/office/drawing/2014/main" id="{5EB5219D-B7E8-4DB5-2458-2B02C12D34F8}"/>
              </a:ext>
            </a:extLst>
          </p:cNvPr>
          <p:cNvSpPr>
            <a:spLocks noGrp="1"/>
          </p:cNvSpPr>
          <p:nvPr>
            <p:ph type="body" sz="quarter" idx="11" hasCustomPrompt="1"/>
          </p:nvPr>
        </p:nvSpPr>
        <p:spPr>
          <a:xfrm>
            <a:off x="1135616" y="5412088"/>
            <a:ext cx="5285284" cy="522000"/>
          </a:xfrm>
          <a:prstGeom prst="rect">
            <a:avLst/>
          </a:prstGeom>
        </p:spPr>
        <p:txBody>
          <a:bodyPr anchor="ctr"/>
          <a:lstStyle>
            <a:lvl1pPr marL="0" indent="0" algn="ctr">
              <a:lnSpc>
                <a:spcPct val="100000"/>
              </a:lnSpc>
              <a:buNone/>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共催：共催者名を記入共催者名を記入共催者名を記入共催者名を記入共催者名を記入共催者名</a:t>
            </a:r>
          </a:p>
        </p:txBody>
      </p:sp>
      <p:sp>
        <p:nvSpPr>
          <p:cNvPr id="7" name="テキスト プレースホルダー 11">
            <a:extLst>
              <a:ext uri="{FF2B5EF4-FFF2-40B4-BE49-F238E27FC236}">
                <a16:creationId xmlns:a16="http://schemas.microsoft.com/office/drawing/2014/main" id="{43514456-2659-F7CA-7C1E-A109C371C418}"/>
              </a:ext>
            </a:extLst>
          </p:cNvPr>
          <p:cNvSpPr>
            <a:spLocks noGrp="1"/>
          </p:cNvSpPr>
          <p:nvPr>
            <p:ph type="body" sz="quarter" idx="16" hasCustomPrompt="1"/>
          </p:nvPr>
        </p:nvSpPr>
        <p:spPr>
          <a:xfrm>
            <a:off x="1135616" y="4859315"/>
            <a:ext cx="5285284" cy="523567"/>
          </a:xfrm>
          <a:prstGeom prst="rect">
            <a:avLst/>
          </a:prstGeom>
        </p:spPr>
        <p:txBody>
          <a:bodyPr anchor="ctr"/>
          <a:lstStyle>
            <a:lvl1pPr marL="0" indent="0" algn="ctr">
              <a:lnSpc>
                <a:spcPct val="100000"/>
              </a:lnSpc>
              <a:buNone/>
              <a:defRPr sz="1800" b="1">
                <a:latin typeface="Noto Sans JP" panose="020B0200000000000000" pitchFamily="50" charset="-128"/>
                <a:ea typeface="Noto Sans JP" panose="020B0200000000000000" pitchFamily="50" charset="-128"/>
              </a:defRPr>
            </a:lvl1pPr>
            <a:lvl2pPr>
              <a:defRPr>
                <a:latin typeface="Noto Sans JP" panose="020B0200000000000000" pitchFamily="50" charset="-128"/>
                <a:ea typeface="Noto Sans JP" panose="020B0200000000000000" pitchFamily="50" charset="-128"/>
              </a:defRPr>
            </a:lvl2pPr>
            <a:lvl3pPr>
              <a:defRPr>
                <a:latin typeface="Noto Sans JP" panose="020B0200000000000000" pitchFamily="50" charset="-128"/>
                <a:ea typeface="Noto Sans JP" panose="020B0200000000000000" pitchFamily="50" charset="-128"/>
              </a:defRPr>
            </a:lvl3pPr>
            <a:lvl4pPr>
              <a:defRPr>
                <a:latin typeface="Noto Sans JP" panose="020B0200000000000000" pitchFamily="50" charset="-128"/>
                <a:ea typeface="Noto Sans JP" panose="020B0200000000000000" pitchFamily="50" charset="-128"/>
              </a:defRPr>
            </a:lvl4pPr>
            <a:lvl5pPr>
              <a:defRPr>
                <a:latin typeface="Noto Sans JP" panose="020B0200000000000000" pitchFamily="50" charset="-128"/>
                <a:ea typeface="Noto Sans JP" panose="020B0200000000000000" pitchFamily="50" charset="-128"/>
              </a:defRPr>
            </a:lvl5pPr>
          </a:lstStyle>
          <a:p>
            <a:pPr lvl="0"/>
            <a:r>
              <a:rPr kumimoji="1" lang="ja-JP" altLang="en-US" dirty="0"/>
              <a:t>主催：主催者名を記入主催者名を記入主催者名を記入主催者名を記入主催者名を記入主催者名</a:t>
            </a:r>
          </a:p>
        </p:txBody>
      </p:sp>
      <p:sp>
        <p:nvSpPr>
          <p:cNvPr id="9" name="テキスト プレースホルダー 21">
            <a:extLst>
              <a:ext uri="{FF2B5EF4-FFF2-40B4-BE49-F238E27FC236}">
                <a16:creationId xmlns:a16="http://schemas.microsoft.com/office/drawing/2014/main" id="{992AA84D-55EB-85B4-E5BD-C46678F68E23}"/>
              </a:ext>
            </a:extLst>
          </p:cNvPr>
          <p:cNvSpPr>
            <a:spLocks noGrp="1"/>
          </p:cNvSpPr>
          <p:nvPr>
            <p:ph type="body" sz="quarter" idx="21" hasCustomPrompt="1"/>
          </p:nvPr>
        </p:nvSpPr>
        <p:spPr>
          <a:xfrm>
            <a:off x="3219316" y="4392442"/>
            <a:ext cx="1182379" cy="291273"/>
          </a:xfrm>
          <a:prstGeom prst="rect">
            <a:avLst/>
          </a:prstGeom>
        </p:spPr>
        <p:txBody>
          <a:bodyPr/>
          <a:lstStyle>
            <a:lvl1pPr marL="0" indent="0" algn="l">
              <a:buNone/>
              <a:defRPr sz="2000" b="1">
                <a:latin typeface="Noto Sans JP" panose="020B0200000000000000" pitchFamily="50" charset="-128"/>
                <a:ea typeface="Noto Sans JP" panose="020B0200000000000000" pitchFamily="50" charset="-128"/>
              </a:defRPr>
            </a:lvl1pPr>
          </a:lstStyle>
          <a:p>
            <a:pPr lvl="0"/>
            <a:r>
              <a:rPr kumimoji="1" lang="en-US" altLang="ja-JP" dirty="0"/>
              <a:t>(Wed.)</a:t>
            </a:r>
            <a:endParaRPr kumimoji="1" lang="ja-JP" altLang="en-US" dirty="0"/>
          </a:p>
        </p:txBody>
      </p:sp>
      <p:sp>
        <p:nvSpPr>
          <p:cNvPr id="10" name="テキスト プレースホルダー 26">
            <a:extLst>
              <a:ext uri="{FF2B5EF4-FFF2-40B4-BE49-F238E27FC236}">
                <a16:creationId xmlns:a16="http://schemas.microsoft.com/office/drawing/2014/main" id="{8875C32B-CEC4-E9D7-FED4-EB4E00C2B798}"/>
              </a:ext>
            </a:extLst>
          </p:cNvPr>
          <p:cNvSpPr>
            <a:spLocks noGrp="1"/>
          </p:cNvSpPr>
          <p:nvPr>
            <p:ph type="body" sz="quarter" idx="22" hasCustomPrompt="1"/>
          </p:nvPr>
        </p:nvSpPr>
        <p:spPr>
          <a:xfrm>
            <a:off x="762009" y="4356461"/>
            <a:ext cx="2533508" cy="403637"/>
          </a:xfrm>
          <a:prstGeom prst="rect">
            <a:avLst/>
          </a:prstGeom>
        </p:spPr>
        <p:txBody>
          <a:bodyPr/>
          <a:lstStyle>
            <a:lvl1pPr marL="0" indent="0" algn="r">
              <a:buNone/>
              <a:defRPr sz="2700" b="1" spc="13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2026.02.04</a:t>
            </a:r>
            <a:endParaRPr kumimoji="1" lang="ja-JP" altLang="en-US" dirty="0"/>
          </a:p>
        </p:txBody>
      </p:sp>
      <p:sp>
        <p:nvSpPr>
          <p:cNvPr id="11" name="テキスト プレースホルダー 26">
            <a:extLst>
              <a:ext uri="{FF2B5EF4-FFF2-40B4-BE49-F238E27FC236}">
                <a16:creationId xmlns:a16="http://schemas.microsoft.com/office/drawing/2014/main" id="{77109104-564D-14C6-2483-DBAFA07FA01C}"/>
              </a:ext>
            </a:extLst>
          </p:cNvPr>
          <p:cNvSpPr>
            <a:spLocks noGrp="1"/>
          </p:cNvSpPr>
          <p:nvPr>
            <p:ph type="body" sz="quarter" idx="23" hasCustomPrompt="1"/>
          </p:nvPr>
        </p:nvSpPr>
        <p:spPr>
          <a:xfrm>
            <a:off x="4227563" y="4356461"/>
            <a:ext cx="2566945" cy="403637"/>
          </a:xfrm>
          <a:prstGeom prst="rect">
            <a:avLst/>
          </a:prstGeom>
        </p:spPr>
        <p:txBody>
          <a:bodyPr/>
          <a:lstStyle>
            <a:lvl1pPr marL="0" indent="0" algn="l">
              <a:buNone/>
              <a:defRPr sz="2700" b="1" spc="130" baseline="0">
                <a:latin typeface="Noto Sans JP" panose="020B0200000000000000" pitchFamily="50" charset="-128"/>
                <a:ea typeface="Noto Sans JP" panose="020B0200000000000000" pitchFamily="50" charset="-128"/>
              </a:defRPr>
            </a:lvl1pPr>
            <a:lvl2pPr marL="483855" indent="0">
              <a:buNone/>
              <a:defRPr/>
            </a:lvl2pPr>
            <a:lvl3pPr marL="967710" indent="0">
              <a:buNone/>
              <a:defRPr/>
            </a:lvl3pPr>
            <a:lvl4pPr marL="1451565" indent="0">
              <a:buNone/>
              <a:defRPr/>
            </a:lvl4pPr>
            <a:lvl5pPr marL="1935419" indent="0">
              <a:buNone/>
              <a:defRPr/>
            </a:lvl5pPr>
          </a:lstStyle>
          <a:p>
            <a:pPr lvl="0"/>
            <a:r>
              <a:rPr kumimoji="1" lang="en-US" altLang="ja-JP" dirty="0"/>
              <a:t>15:00-15:30</a:t>
            </a:r>
            <a:endParaRPr kumimoji="1" lang="ja-JP" altLang="en-US" dirty="0"/>
          </a:p>
        </p:txBody>
      </p:sp>
    </p:spTree>
    <p:extLst>
      <p:ext uri="{BB962C8B-B14F-4D97-AF65-F5344CB8AC3E}">
        <p14:creationId xmlns:p14="http://schemas.microsoft.com/office/powerpoint/2010/main" val="36467574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477D1D0F-405E-DEB0-C5DC-C39DD681CB5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0" y="0"/>
            <a:ext cx="2919600" cy="1180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176928"/>
      </p:ext>
    </p:extLst>
  </p:cSld>
  <p:clrMap bg1="lt1" tx1="dk1" bg2="lt2" tx2="dk2" accent1="accent1" accent2="accent2" accent3="accent3" accent4="accent4" accent5="accent5" accent6="accent6" hlink="hlink" folHlink="folHlink"/>
  <p:sldLayoutIdLst>
    <p:sldLayoutId id="2147483685" r:id="rId1"/>
    <p:sldLayoutId id="2147483684" r:id="rId2"/>
    <p:sldLayoutId id="2147483669" r:id="rId3"/>
    <p:sldLayoutId id="2147483670" r:id="rId4"/>
    <p:sldLayoutId id="2147483671" r:id="rId5"/>
  </p:sldLayoutIdLst>
  <p:txStyles>
    <p:titleStyle>
      <a:lvl1pPr algn="l" defTabSz="967710" rtl="0" eaLnBrk="1" latinLnBrk="0" hangingPunct="1">
        <a:lnSpc>
          <a:spcPct val="90000"/>
        </a:lnSpc>
        <a:spcBef>
          <a:spcPct val="0"/>
        </a:spcBef>
        <a:buNone/>
        <a:defRPr kumimoji="1" sz="4657" kern="1200">
          <a:solidFill>
            <a:schemeClr val="tx1"/>
          </a:solidFill>
          <a:latin typeface="+mj-lt"/>
          <a:ea typeface="+mj-ea"/>
          <a:cs typeface="+mj-cs"/>
        </a:defRPr>
      </a:lvl1pPr>
    </p:titleStyle>
    <p:bodyStyle>
      <a:lvl1pPr marL="241927" indent="-241927" algn="l" defTabSz="967710" rtl="0" eaLnBrk="1" latinLnBrk="0" hangingPunct="1">
        <a:lnSpc>
          <a:spcPct val="90000"/>
        </a:lnSpc>
        <a:spcBef>
          <a:spcPts val="1058"/>
        </a:spcBef>
        <a:buFont typeface="Arial" panose="020B0604020202020204" pitchFamily="34" charset="0"/>
        <a:buChar char="•"/>
        <a:defRPr kumimoji="1" sz="2963" kern="1200">
          <a:solidFill>
            <a:schemeClr val="tx1"/>
          </a:solidFill>
          <a:latin typeface="+mn-lt"/>
          <a:ea typeface="+mn-ea"/>
          <a:cs typeface="+mn-cs"/>
        </a:defRPr>
      </a:lvl1pPr>
      <a:lvl2pPr marL="725782" indent="-241927" algn="l" defTabSz="967710" rtl="0" eaLnBrk="1" latinLnBrk="0" hangingPunct="1">
        <a:lnSpc>
          <a:spcPct val="90000"/>
        </a:lnSpc>
        <a:spcBef>
          <a:spcPts val="529"/>
        </a:spcBef>
        <a:buFont typeface="Arial" panose="020B0604020202020204" pitchFamily="34" charset="0"/>
        <a:buChar char="•"/>
        <a:defRPr kumimoji="1" sz="2540" kern="1200">
          <a:solidFill>
            <a:schemeClr val="tx1"/>
          </a:solidFill>
          <a:latin typeface="+mn-lt"/>
          <a:ea typeface="+mn-ea"/>
          <a:cs typeface="+mn-cs"/>
        </a:defRPr>
      </a:lvl2pPr>
      <a:lvl3pPr marL="1209637" indent="-241927" algn="l" defTabSz="967710" rtl="0" eaLnBrk="1" latinLnBrk="0" hangingPunct="1">
        <a:lnSpc>
          <a:spcPct val="90000"/>
        </a:lnSpc>
        <a:spcBef>
          <a:spcPts val="529"/>
        </a:spcBef>
        <a:buFont typeface="Arial" panose="020B0604020202020204" pitchFamily="34" charset="0"/>
        <a:buChar char="•"/>
        <a:defRPr kumimoji="1" sz="2117" kern="1200">
          <a:solidFill>
            <a:schemeClr val="tx1"/>
          </a:solidFill>
          <a:latin typeface="+mn-lt"/>
          <a:ea typeface="+mn-ea"/>
          <a:cs typeface="+mn-cs"/>
        </a:defRPr>
      </a:lvl3pPr>
      <a:lvl4pPr marL="1693492" indent="-241927" algn="l" defTabSz="967710" rtl="0" eaLnBrk="1" latinLnBrk="0" hangingPunct="1">
        <a:lnSpc>
          <a:spcPct val="90000"/>
        </a:lnSpc>
        <a:spcBef>
          <a:spcPts val="529"/>
        </a:spcBef>
        <a:buFont typeface="Arial" panose="020B0604020202020204" pitchFamily="34" charset="0"/>
        <a:buChar char="•"/>
        <a:defRPr kumimoji="1" sz="1905" kern="1200">
          <a:solidFill>
            <a:schemeClr val="tx1"/>
          </a:solidFill>
          <a:latin typeface="+mn-lt"/>
          <a:ea typeface="+mn-ea"/>
          <a:cs typeface="+mn-cs"/>
        </a:defRPr>
      </a:lvl4pPr>
      <a:lvl5pPr marL="2177346" indent="-241927" algn="l" defTabSz="967710" rtl="0" eaLnBrk="1" latinLnBrk="0" hangingPunct="1">
        <a:lnSpc>
          <a:spcPct val="90000"/>
        </a:lnSpc>
        <a:spcBef>
          <a:spcPts val="529"/>
        </a:spcBef>
        <a:buFont typeface="Arial" panose="020B0604020202020204" pitchFamily="34" charset="0"/>
        <a:buChar char="•"/>
        <a:defRPr kumimoji="1" sz="1905" kern="1200">
          <a:solidFill>
            <a:schemeClr val="tx1"/>
          </a:solidFill>
          <a:latin typeface="+mn-lt"/>
          <a:ea typeface="+mn-ea"/>
          <a:cs typeface="+mn-cs"/>
        </a:defRPr>
      </a:lvl5pPr>
      <a:lvl6pPr marL="2661201" indent="-241927" algn="l" defTabSz="967710" rtl="0" eaLnBrk="1" latinLnBrk="0" hangingPunct="1">
        <a:lnSpc>
          <a:spcPct val="90000"/>
        </a:lnSpc>
        <a:spcBef>
          <a:spcPts val="529"/>
        </a:spcBef>
        <a:buFont typeface="Arial" panose="020B0604020202020204" pitchFamily="34" charset="0"/>
        <a:buChar char="•"/>
        <a:defRPr kumimoji="1" sz="1905" kern="1200">
          <a:solidFill>
            <a:schemeClr val="tx1"/>
          </a:solidFill>
          <a:latin typeface="+mn-lt"/>
          <a:ea typeface="+mn-ea"/>
          <a:cs typeface="+mn-cs"/>
        </a:defRPr>
      </a:lvl6pPr>
      <a:lvl7pPr marL="3145056" indent="-241927" algn="l" defTabSz="967710" rtl="0" eaLnBrk="1" latinLnBrk="0" hangingPunct="1">
        <a:lnSpc>
          <a:spcPct val="90000"/>
        </a:lnSpc>
        <a:spcBef>
          <a:spcPts val="529"/>
        </a:spcBef>
        <a:buFont typeface="Arial" panose="020B0604020202020204" pitchFamily="34" charset="0"/>
        <a:buChar char="•"/>
        <a:defRPr kumimoji="1" sz="1905" kern="1200">
          <a:solidFill>
            <a:schemeClr val="tx1"/>
          </a:solidFill>
          <a:latin typeface="+mn-lt"/>
          <a:ea typeface="+mn-ea"/>
          <a:cs typeface="+mn-cs"/>
        </a:defRPr>
      </a:lvl7pPr>
      <a:lvl8pPr marL="3628911" indent="-241927" algn="l" defTabSz="967710" rtl="0" eaLnBrk="1" latinLnBrk="0" hangingPunct="1">
        <a:lnSpc>
          <a:spcPct val="90000"/>
        </a:lnSpc>
        <a:spcBef>
          <a:spcPts val="529"/>
        </a:spcBef>
        <a:buFont typeface="Arial" panose="020B0604020202020204" pitchFamily="34" charset="0"/>
        <a:buChar char="•"/>
        <a:defRPr kumimoji="1" sz="1905" kern="1200">
          <a:solidFill>
            <a:schemeClr val="tx1"/>
          </a:solidFill>
          <a:latin typeface="+mn-lt"/>
          <a:ea typeface="+mn-ea"/>
          <a:cs typeface="+mn-cs"/>
        </a:defRPr>
      </a:lvl8pPr>
      <a:lvl9pPr marL="4112765" indent="-241927" algn="l" defTabSz="967710" rtl="0" eaLnBrk="1" latinLnBrk="0" hangingPunct="1">
        <a:lnSpc>
          <a:spcPct val="90000"/>
        </a:lnSpc>
        <a:spcBef>
          <a:spcPts val="529"/>
        </a:spcBef>
        <a:buFont typeface="Arial" panose="020B0604020202020204" pitchFamily="34" charset="0"/>
        <a:buChar char="•"/>
        <a:defRPr kumimoji="1" sz="1905" kern="1200">
          <a:solidFill>
            <a:schemeClr val="tx1"/>
          </a:solidFill>
          <a:latin typeface="+mn-lt"/>
          <a:ea typeface="+mn-ea"/>
          <a:cs typeface="+mn-cs"/>
        </a:defRPr>
      </a:lvl9pPr>
    </p:bodyStyle>
    <p:otherStyle>
      <a:defPPr>
        <a:defRPr lang="en-US"/>
      </a:defPPr>
      <a:lvl1pPr marL="0" algn="l" defTabSz="967710" rtl="0" eaLnBrk="1" latinLnBrk="0" hangingPunct="1">
        <a:defRPr kumimoji="1" sz="1905" kern="1200">
          <a:solidFill>
            <a:schemeClr val="tx1"/>
          </a:solidFill>
          <a:latin typeface="+mn-lt"/>
          <a:ea typeface="+mn-ea"/>
          <a:cs typeface="+mn-cs"/>
        </a:defRPr>
      </a:lvl1pPr>
      <a:lvl2pPr marL="483855" algn="l" defTabSz="967710" rtl="0" eaLnBrk="1" latinLnBrk="0" hangingPunct="1">
        <a:defRPr kumimoji="1" sz="1905" kern="1200">
          <a:solidFill>
            <a:schemeClr val="tx1"/>
          </a:solidFill>
          <a:latin typeface="+mn-lt"/>
          <a:ea typeface="+mn-ea"/>
          <a:cs typeface="+mn-cs"/>
        </a:defRPr>
      </a:lvl2pPr>
      <a:lvl3pPr marL="967710" algn="l" defTabSz="967710" rtl="0" eaLnBrk="1" latinLnBrk="0" hangingPunct="1">
        <a:defRPr kumimoji="1" sz="1905" kern="1200">
          <a:solidFill>
            <a:schemeClr val="tx1"/>
          </a:solidFill>
          <a:latin typeface="+mn-lt"/>
          <a:ea typeface="+mn-ea"/>
          <a:cs typeface="+mn-cs"/>
        </a:defRPr>
      </a:lvl3pPr>
      <a:lvl4pPr marL="1451564" algn="l" defTabSz="967710" rtl="0" eaLnBrk="1" latinLnBrk="0" hangingPunct="1">
        <a:defRPr kumimoji="1" sz="1905" kern="1200">
          <a:solidFill>
            <a:schemeClr val="tx1"/>
          </a:solidFill>
          <a:latin typeface="+mn-lt"/>
          <a:ea typeface="+mn-ea"/>
          <a:cs typeface="+mn-cs"/>
        </a:defRPr>
      </a:lvl4pPr>
      <a:lvl5pPr marL="1935419" algn="l" defTabSz="967710" rtl="0" eaLnBrk="1" latinLnBrk="0" hangingPunct="1">
        <a:defRPr kumimoji="1" sz="1905" kern="1200">
          <a:solidFill>
            <a:schemeClr val="tx1"/>
          </a:solidFill>
          <a:latin typeface="+mn-lt"/>
          <a:ea typeface="+mn-ea"/>
          <a:cs typeface="+mn-cs"/>
        </a:defRPr>
      </a:lvl5pPr>
      <a:lvl6pPr marL="2419274" algn="l" defTabSz="967710" rtl="0" eaLnBrk="1" latinLnBrk="0" hangingPunct="1">
        <a:defRPr kumimoji="1" sz="1905" kern="1200">
          <a:solidFill>
            <a:schemeClr val="tx1"/>
          </a:solidFill>
          <a:latin typeface="+mn-lt"/>
          <a:ea typeface="+mn-ea"/>
          <a:cs typeface="+mn-cs"/>
        </a:defRPr>
      </a:lvl6pPr>
      <a:lvl7pPr marL="2903129" algn="l" defTabSz="967710" rtl="0" eaLnBrk="1" latinLnBrk="0" hangingPunct="1">
        <a:defRPr kumimoji="1" sz="1905" kern="1200">
          <a:solidFill>
            <a:schemeClr val="tx1"/>
          </a:solidFill>
          <a:latin typeface="+mn-lt"/>
          <a:ea typeface="+mn-ea"/>
          <a:cs typeface="+mn-cs"/>
        </a:defRPr>
      </a:lvl7pPr>
      <a:lvl8pPr marL="3386983" algn="l" defTabSz="967710" rtl="0" eaLnBrk="1" latinLnBrk="0" hangingPunct="1">
        <a:defRPr kumimoji="1" sz="1905" kern="1200">
          <a:solidFill>
            <a:schemeClr val="tx1"/>
          </a:solidFill>
          <a:latin typeface="+mn-lt"/>
          <a:ea typeface="+mn-ea"/>
          <a:cs typeface="+mn-cs"/>
        </a:defRPr>
      </a:lvl8pPr>
      <a:lvl9pPr marL="3870838" algn="l" defTabSz="967710" rtl="0" eaLnBrk="1" latinLnBrk="0" hangingPunct="1">
        <a:defRPr kumimoji="1" sz="190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286" userDrawn="1">
          <p15:clr>
            <a:srgbClr val="F26B43"/>
          </p15:clr>
        </p15:guide>
        <p15:guide id="2" pos="467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DABEB437-3C65-B292-11A5-760D244A28FA}"/>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0" y="0"/>
            <a:ext cx="2919600" cy="1180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68411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286" userDrawn="1">
          <p15:clr>
            <a:srgbClr val="F26B43"/>
          </p15:clr>
        </p15:guide>
        <p15:guide id="2" pos="467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D3F55-0794-A9D2-E83C-E976A60C218B}"/>
              </a:ext>
            </a:extLst>
          </p:cNvPr>
          <p:cNvSpPr>
            <a:spLocks noGrp="1"/>
          </p:cNvSpPr>
          <p:nvPr>
            <p:ph type="title"/>
          </p:nvPr>
        </p:nvSpPr>
        <p:spPr/>
        <p:txBody>
          <a:bodyPr/>
          <a:lstStyle/>
          <a:p>
            <a:r>
              <a:rPr lang="en-US" altLang="ja-JP" dirty="0"/>
              <a:t>Coffee</a:t>
            </a:r>
            <a:r>
              <a:rPr lang="ja-JP" altLang="en-US" dirty="0"/>
              <a:t>ミートアップ</a:t>
            </a:r>
            <a:endParaRPr kumimoji="1" lang="ja-JP" altLang="en-US" dirty="0"/>
          </a:p>
        </p:txBody>
      </p:sp>
      <p:sp>
        <p:nvSpPr>
          <p:cNvPr id="3" name="テキスト プレースホルダー 2">
            <a:extLst>
              <a:ext uri="{FF2B5EF4-FFF2-40B4-BE49-F238E27FC236}">
                <a16:creationId xmlns:a16="http://schemas.microsoft.com/office/drawing/2014/main" id="{7235FDD1-3ABB-9C00-47D3-02DAA8D6DAB2}"/>
              </a:ext>
            </a:extLst>
          </p:cNvPr>
          <p:cNvSpPr>
            <a:spLocks noGrp="1"/>
          </p:cNvSpPr>
          <p:nvPr>
            <p:ph type="body" sz="quarter" idx="11"/>
          </p:nvPr>
        </p:nvSpPr>
        <p:spPr/>
        <p:txBody>
          <a:bodyPr/>
          <a:lstStyle/>
          <a:p>
            <a:r>
              <a:rPr kumimoji="1" lang="ja-JP" altLang="en-US" dirty="0"/>
              <a:t>主催：</a:t>
            </a:r>
            <a:r>
              <a:rPr lang="en-US" altLang="ja-JP" dirty="0"/>
              <a:t> QUINTBRIDGE</a:t>
            </a:r>
          </a:p>
        </p:txBody>
      </p:sp>
      <p:sp>
        <p:nvSpPr>
          <p:cNvPr id="4" name="テキスト プレースホルダー 3">
            <a:extLst>
              <a:ext uri="{FF2B5EF4-FFF2-40B4-BE49-F238E27FC236}">
                <a16:creationId xmlns:a16="http://schemas.microsoft.com/office/drawing/2014/main" id="{79760E2F-E2F5-DB09-9602-A04722364B51}"/>
              </a:ext>
            </a:extLst>
          </p:cNvPr>
          <p:cNvSpPr>
            <a:spLocks noGrp="1"/>
          </p:cNvSpPr>
          <p:nvPr>
            <p:ph type="body" sz="quarter" idx="12"/>
          </p:nvPr>
        </p:nvSpPr>
        <p:spPr/>
        <p:txBody>
          <a:bodyPr/>
          <a:lstStyle/>
          <a:p>
            <a:r>
              <a:rPr lang="ja-JP" altLang="en-US" dirty="0"/>
              <a:t>＼ </a:t>
            </a:r>
            <a:r>
              <a:rPr lang="en-US" altLang="ja-JP" dirty="0"/>
              <a:t>QUINTBRIDGE</a:t>
            </a:r>
            <a:r>
              <a:rPr lang="ja-JP" altLang="en-US" dirty="0"/>
              <a:t>名物カジュアルにつながる場 ／</a:t>
            </a:r>
            <a:endParaRPr kumimoji="1" lang="ja-JP" altLang="en-US" dirty="0"/>
          </a:p>
        </p:txBody>
      </p:sp>
      <p:sp>
        <p:nvSpPr>
          <p:cNvPr id="5" name="テキスト プレースホルダー 4">
            <a:extLst>
              <a:ext uri="{FF2B5EF4-FFF2-40B4-BE49-F238E27FC236}">
                <a16:creationId xmlns:a16="http://schemas.microsoft.com/office/drawing/2014/main" id="{E4B53E70-5A0A-48D1-B70E-EBCDFAE73E73}"/>
              </a:ext>
            </a:extLst>
          </p:cNvPr>
          <p:cNvSpPr>
            <a:spLocks noGrp="1"/>
          </p:cNvSpPr>
          <p:nvPr>
            <p:ph type="body" sz="quarter" idx="13"/>
          </p:nvPr>
        </p:nvSpPr>
        <p:spPr/>
        <p:txBody>
          <a:bodyPr/>
          <a:lstStyle/>
          <a:p>
            <a:r>
              <a:rPr lang="en-US" altLang="ja-JP" b="1" dirty="0"/>
              <a:t>(Wed.)</a:t>
            </a:r>
            <a:endParaRPr kumimoji="1" lang="ja-JP" altLang="en-US" b="1" dirty="0"/>
          </a:p>
        </p:txBody>
      </p:sp>
      <p:sp>
        <p:nvSpPr>
          <p:cNvPr id="6" name="テキスト プレースホルダー 5">
            <a:extLst>
              <a:ext uri="{FF2B5EF4-FFF2-40B4-BE49-F238E27FC236}">
                <a16:creationId xmlns:a16="http://schemas.microsoft.com/office/drawing/2014/main" id="{E59DA996-A36F-02D1-7731-24A2FAB20D04}"/>
              </a:ext>
            </a:extLst>
          </p:cNvPr>
          <p:cNvSpPr>
            <a:spLocks noGrp="1"/>
          </p:cNvSpPr>
          <p:nvPr>
            <p:ph type="body" sz="quarter" idx="14"/>
          </p:nvPr>
        </p:nvSpPr>
        <p:spPr/>
        <p:txBody>
          <a:bodyPr/>
          <a:lstStyle/>
          <a:p>
            <a:r>
              <a:rPr lang="en-US" altLang="ja-JP" dirty="0"/>
              <a:t>2026.02.04</a:t>
            </a:r>
            <a:endParaRPr kumimoji="1" lang="ja-JP" altLang="en-US" dirty="0"/>
          </a:p>
        </p:txBody>
      </p:sp>
      <p:sp>
        <p:nvSpPr>
          <p:cNvPr id="7" name="テキスト プレースホルダー 6">
            <a:extLst>
              <a:ext uri="{FF2B5EF4-FFF2-40B4-BE49-F238E27FC236}">
                <a16:creationId xmlns:a16="http://schemas.microsoft.com/office/drawing/2014/main" id="{322A8AE9-4A5B-4421-8ABB-566FCE8CC0CE}"/>
              </a:ext>
            </a:extLst>
          </p:cNvPr>
          <p:cNvSpPr>
            <a:spLocks noGrp="1"/>
          </p:cNvSpPr>
          <p:nvPr>
            <p:ph type="body" sz="quarter" idx="15"/>
          </p:nvPr>
        </p:nvSpPr>
        <p:spPr/>
        <p:txBody>
          <a:bodyPr/>
          <a:lstStyle/>
          <a:p>
            <a:r>
              <a:rPr lang="en-US" altLang="ja-JP" dirty="0"/>
              <a:t>15:00-15:30</a:t>
            </a:r>
            <a:endParaRPr kumimoji="1" lang="ja-JP" altLang="en-US" dirty="0"/>
          </a:p>
        </p:txBody>
      </p:sp>
    </p:spTree>
    <p:extLst>
      <p:ext uri="{BB962C8B-B14F-4D97-AF65-F5344CB8AC3E}">
        <p14:creationId xmlns:p14="http://schemas.microsoft.com/office/powerpoint/2010/main" val="2373563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296127E-5E56-46FE-A5AB-79880EC279B5}"/>
              </a:ext>
            </a:extLst>
          </p:cNvPr>
          <p:cNvSpPr>
            <a:spLocks noGrp="1"/>
          </p:cNvSpPr>
          <p:nvPr>
            <p:ph type="body" sz="quarter" idx="16"/>
          </p:nvPr>
        </p:nvSpPr>
        <p:spPr/>
        <p:txBody>
          <a:bodyPr/>
          <a:lstStyle/>
          <a:p>
            <a:r>
              <a:rPr kumimoji="1" lang="zh-TW" altLang="en-US" dirty="0"/>
              <a:t>～大阪城公園周辺地域～</a:t>
            </a:r>
            <a:endParaRPr kumimoji="1" lang="ja-JP" altLang="en-US" dirty="0"/>
          </a:p>
        </p:txBody>
      </p:sp>
      <p:sp>
        <p:nvSpPr>
          <p:cNvPr id="3" name="タイトル 2">
            <a:extLst>
              <a:ext uri="{FF2B5EF4-FFF2-40B4-BE49-F238E27FC236}">
                <a16:creationId xmlns:a16="http://schemas.microsoft.com/office/drawing/2014/main" id="{8CB4AE5F-95BC-4327-9EE5-DE5B98AA39A6}"/>
              </a:ext>
            </a:extLst>
          </p:cNvPr>
          <p:cNvSpPr>
            <a:spLocks noGrp="1"/>
          </p:cNvSpPr>
          <p:nvPr>
            <p:ph type="title"/>
          </p:nvPr>
        </p:nvSpPr>
        <p:spPr/>
        <p:txBody>
          <a:bodyPr/>
          <a:lstStyle/>
          <a:p>
            <a:r>
              <a:rPr kumimoji="1" lang="ja-JP" altLang="en-US" dirty="0"/>
              <a:t>地域発イノベーション創出ディスカッション</a:t>
            </a:r>
          </a:p>
        </p:txBody>
      </p:sp>
      <p:sp>
        <p:nvSpPr>
          <p:cNvPr id="4" name="テキスト プレースホルダー 3">
            <a:extLst>
              <a:ext uri="{FF2B5EF4-FFF2-40B4-BE49-F238E27FC236}">
                <a16:creationId xmlns:a16="http://schemas.microsoft.com/office/drawing/2014/main" id="{AD18AFEC-B630-4740-AE23-0926158A4F7D}"/>
              </a:ext>
            </a:extLst>
          </p:cNvPr>
          <p:cNvSpPr>
            <a:spLocks noGrp="1"/>
          </p:cNvSpPr>
          <p:nvPr>
            <p:ph type="body" sz="quarter" idx="11"/>
          </p:nvPr>
        </p:nvSpPr>
        <p:spPr/>
        <p:txBody>
          <a:bodyPr/>
          <a:lstStyle/>
          <a:p>
            <a:r>
              <a:rPr kumimoji="1" lang="ja-JP" altLang="en-US" dirty="0"/>
              <a:t>共催：独立行政法人都市再生機構 ／ </a:t>
            </a:r>
            <a:r>
              <a:rPr kumimoji="1" lang="en-US" altLang="ja-JP" dirty="0"/>
              <a:t>QUINTBRIDGE</a:t>
            </a:r>
            <a:endParaRPr kumimoji="1" lang="ja-JP" altLang="en-US" dirty="0"/>
          </a:p>
        </p:txBody>
      </p:sp>
      <p:sp>
        <p:nvSpPr>
          <p:cNvPr id="5" name="テキスト プレースホルダー 4">
            <a:extLst>
              <a:ext uri="{FF2B5EF4-FFF2-40B4-BE49-F238E27FC236}">
                <a16:creationId xmlns:a16="http://schemas.microsoft.com/office/drawing/2014/main" id="{ABAB1128-6412-48D6-AC50-D98F1DDCE786}"/>
              </a:ext>
            </a:extLst>
          </p:cNvPr>
          <p:cNvSpPr>
            <a:spLocks noGrp="1"/>
          </p:cNvSpPr>
          <p:nvPr>
            <p:ph type="body" sz="quarter" idx="20"/>
          </p:nvPr>
        </p:nvSpPr>
        <p:spPr/>
        <p:txBody>
          <a:bodyPr/>
          <a:lstStyle/>
          <a:p>
            <a:r>
              <a:rPr kumimoji="1" lang="ja-JP" altLang="en-US" dirty="0"/>
              <a:t>主催：大阪城公園周辺地域イノベーション</a:t>
            </a:r>
            <a:br>
              <a:rPr kumimoji="1" lang="en-US" altLang="ja-JP" dirty="0"/>
            </a:br>
            <a:r>
              <a:rPr kumimoji="1" lang="ja-JP" altLang="en-US" dirty="0"/>
              <a:t>プラットフォーム</a:t>
            </a:r>
          </a:p>
        </p:txBody>
      </p:sp>
      <p:sp>
        <p:nvSpPr>
          <p:cNvPr id="6" name="テキスト プレースホルダー 5">
            <a:extLst>
              <a:ext uri="{FF2B5EF4-FFF2-40B4-BE49-F238E27FC236}">
                <a16:creationId xmlns:a16="http://schemas.microsoft.com/office/drawing/2014/main" id="{B5A538B2-BB01-41E5-A678-19D1E7A275C9}"/>
              </a:ext>
            </a:extLst>
          </p:cNvPr>
          <p:cNvSpPr>
            <a:spLocks noGrp="1"/>
          </p:cNvSpPr>
          <p:nvPr>
            <p:ph type="body" sz="quarter" idx="21"/>
          </p:nvPr>
        </p:nvSpPr>
        <p:spPr/>
        <p:txBody>
          <a:bodyPr/>
          <a:lstStyle/>
          <a:p>
            <a:r>
              <a:rPr kumimoji="1" lang="en-US" altLang="ja-JP" dirty="0"/>
              <a:t>(Wed.)</a:t>
            </a:r>
            <a:endParaRPr kumimoji="1" lang="ja-JP" altLang="en-US" dirty="0"/>
          </a:p>
        </p:txBody>
      </p:sp>
      <p:sp>
        <p:nvSpPr>
          <p:cNvPr id="7" name="テキスト プレースホルダー 6">
            <a:extLst>
              <a:ext uri="{FF2B5EF4-FFF2-40B4-BE49-F238E27FC236}">
                <a16:creationId xmlns:a16="http://schemas.microsoft.com/office/drawing/2014/main" id="{3846898F-0E69-45FF-9878-BF2D1E73DB53}"/>
              </a:ext>
            </a:extLst>
          </p:cNvPr>
          <p:cNvSpPr>
            <a:spLocks noGrp="1"/>
          </p:cNvSpPr>
          <p:nvPr>
            <p:ph type="body" sz="quarter" idx="22"/>
          </p:nvPr>
        </p:nvSpPr>
        <p:spPr/>
        <p:txBody>
          <a:bodyPr/>
          <a:lstStyle/>
          <a:p>
            <a:r>
              <a:rPr kumimoji="1" lang="en-US" altLang="ja-JP" dirty="0"/>
              <a:t>2026.02.04</a:t>
            </a:r>
            <a:endParaRPr kumimoji="1" lang="ja-JP" altLang="en-US" dirty="0"/>
          </a:p>
        </p:txBody>
      </p:sp>
      <p:sp>
        <p:nvSpPr>
          <p:cNvPr id="8" name="テキスト プレースホルダー 7">
            <a:extLst>
              <a:ext uri="{FF2B5EF4-FFF2-40B4-BE49-F238E27FC236}">
                <a16:creationId xmlns:a16="http://schemas.microsoft.com/office/drawing/2014/main" id="{A9A92746-D65F-4C09-A19E-5F7FBF1B5F66}"/>
              </a:ext>
            </a:extLst>
          </p:cNvPr>
          <p:cNvSpPr>
            <a:spLocks noGrp="1"/>
          </p:cNvSpPr>
          <p:nvPr>
            <p:ph type="body" sz="quarter" idx="23"/>
          </p:nvPr>
        </p:nvSpPr>
        <p:spPr/>
        <p:txBody>
          <a:bodyPr/>
          <a:lstStyle/>
          <a:p>
            <a:r>
              <a:rPr kumimoji="1" lang="en-US" altLang="ja-JP" dirty="0"/>
              <a:t>15:00-15:30</a:t>
            </a:r>
            <a:endParaRPr kumimoji="1" lang="ja-JP" altLang="en-US" dirty="0"/>
          </a:p>
        </p:txBody>
      </p:sp>
    </p:spTree>
    <p:extLst>
      <p:ext uri="{BB962C8B-B14F-4D97-AF65-F5344CB8AC3E}">
        <p14:creationId xmlns:p14="http://schemas.microsoft.com/office/powerpoint/2010/main" val="2220948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AAC370-1C1C-8000-5E46-D24DADA63792}"/>
              </a:ext>
            </a:extLst>
          </p:cNvPr>
          <p:cNvSpPr>
            <a:spLocks noGrp="1"/>
          </p:cNvSpPr>
          <p:nvPr>
            <p:ph type="title"/>
          </p:nvPr>
        </p:nvSpPr>
        <p:spPr/>
        <p:txBody>
          <a:bodyPr/>
          <a:lstStyle/>
          <a:p>
            <a:r>
              <a:rPr lang="en-US" altLang="ja-JP" dirty="0"/>
              <a:t>【</a:t>
            </a:r>
            <a:r>
              <a:rPr lang="ja-JP" altLang="en-US" dirty="0"/>
              <a:t>定期開催</a:t>
            </a:r>
            <a:r>
              <a:rPr lang="en-US" altLang="ja-JP" dirty="0"/>
              <a:t>】QUINTBRIDGE</a:t>
            </a:r>
            <a:r>
              <a:rPr lang="ja-JP" altLang="en-US" dirty="0"/>
              <a:t>館内ツアー</a:t>
            </a:r>
            <a:endParaRPr kumimoji="1" lang="ja-JP" altLang="en-US" dirty="0"/>
          </a:p>
        </p:txBody>
      </p:sp>
      <p:sp>
        <p:nvSpPr>
          <p:cNvPr id="3" name="テキスト プレースホルダー 2">
            <a:extLst>
              <a:ext uri="{FF2B5EF4-FFF2-40B4-BE49-F238E27FC236}">
                <a16:creationId xmlns:a16="http://schemas.microsoft.com/office/drawing/2014/main" id="{3AF73780-F651-22EF-6DF9-055DCA022240}"/>
              </a:ext>
            </a:extLst>
          </p:cNvPr>
          <p:cNvSpPr>
            <a:spLocks noGrp="1"/>
          </p:cNvSpPr>
          <p:nvPr>
            <p:ph type="body" sz="quarter" idx="11"/>
          </p:nvPr>
        </p:nvSpPr>
        <p:spPr/>
        <p:txBody>
          <a:bodyPr/>
          <a:lstStyle/>
          <a:p>
            <a:r>
              <a:rPr lang="en-US" altLang="ja-JP" dirty="0"/>
              <a:t>QUINTBRIDGE</a:t>
            </a:r>
            <a:endParaRPr kumimoji="1" lang="ja-JP" altLang="en-US" dirty="0"/>
          </a:p>
        </p:txBody>
      </p:sp>
      <p:sp>
        <p:nvSpPr>
          <p:cNvPr id="4" name="テキスト プレースホルダー 3">
            <a:extLst>
              <a:ext uri="{FF2B5EF4-FFF2-40B4-BE49-F238E27FC236}">
                <a16:creationId xmlns:a16="http://schemas.microsoft.com/office/drawing/2014/main" id="{F83982FF-B480-7C09-A2DD-42811EB3F103}"/>
              </a:ext>
            </a:extLst>
          </p:cNvPr>
          <p:cNvSpPr>
            <a:spLocks noGrp="1"/>
          </p:cNvSpPr>
          <p:nvPr>
            <p:ph type="body" sz="quarter" idx="12"/>
          </p:nvPr>
        </p:nvSpPr>
        <p:spPr/>
        <p:txBody>
          <a:bodyPr/>
          <a:lstStyle/>
          <a:p>
            <a:r>
              <a:rPr lang="ja-JP" altLang="en-US" dirty="0"/>
              <a:t>＼ </a:t>
            </a:r>
            <a:r>
              <a:rPr lang="en-US" altLang="ja-JP" dirty="0"/>
              <a:t>QB</a:t>
            </a:r>
            <a:r>
              <a:rPr lang="ja-JP" altLang="en-US" dirty="0"/>
              <a:t>にご興味をお持ちの方がどなたでもご参加いただけます ／</a:t>
            </a:r>
            <a:endParaRPr kumimoji="1" lang="ja-JP" altLang="en-US" dirty="0"/>
          </a:p>
        </p:txBody>
      </p:sp>
      <p:sp>
        <p:nvSpPr>
          <p:cNvPr id="5" name="テキスト プレースホルダー 4">
            <a:extLst>
              <a:ext uri="{FF2B5EF4-FFF2-40B4-BE49-F238E27FC236}">
                <a16:creationId xmlns:a16="http://schemas.microsoft.com/office/drawing/2014/main" id="{56BAA718-6535-320B-D0DD-4096E2A55D92}"/>
              </a:ext>
            </a:extLst>
          </p:cNvPr>
          <p:cNvSpPr>
            <a:spLocks noGrp="1"/>
          </p:cNvSpPr>
          <p:nvPr>
            <p:ph type="body" sz="quarter" idx="18"/>
          </p:nvPr>
        </p:nvSpPr>
        <p:spPr/>
        <p:txBody>
          <a:bodyPr/>
          <a:lstStyle/>
          <a:p>
            <a:r>
              <a:rPr lang="en-US" altLang="ja-JP" dirty="0"/>
              <a:t>2026.02.04</a:t>
            </a:r>
            <a:endParaRPr kumimoji="1" lang="ja-JP" altLang="en-US" dirty="0"/>
          </a:p>
        </p:txBody>
      </p:sp>
      <p:sp>
        <p:nvSpPr>
          <p:cNvPr id="6" name="テキスト プレースホルダー 5">
            <a:extLst>
              <a:ext uri="{FF2B5EF4-FFF2-40B4-BE49-F238E27FC236}">
                <a16:creationId xmlns:a16="http://schemas.microsoft.com/office/drawing/2014/main" id="{C7158950-CB35-9C74-DF23-8C614A62B28B}"/>
              </a:ext>
            </a:extLst>
          </p:cNvPr>
          <p:cNvSpPr>
            <a:spLocks noGrp="1"/>
          </p:cNvSpPr>
          <p:nvPr>
            <p:ph type="body" sz="quarter" idx="13"/>
          </p:nvPr>
        </p:nvSpPr>
        <p:spPr/>
        <p:txBody>
          <a:bodyPr/>
          <a:lstStyle/>
          <a:p>
            <a:r>
              <a:rPr lang="en-US" altLang="ja-JP" dirty="0"/>
              <a:t>(Wed.)</a:t>
            </a:r>
            <a:endParaRPr kumimoji="1" lang="ja-JP" altLang="en-US" dirty="0"/>
          </a:p>
        </p:txBody>
      </p:sp>
      <p:sp>
        <p:nvSpPr>
          <p:cNvPr id="7" name="テキスト プレースホルダー 6">
            <a:extLst>
              <a:ext uri="{FF2B5EF4-FFF2-40B4-BE49-F238E27FC236}">
                <a16:creationId xmlns:a16="http://schemas.microsoft.com/office/drawing/2014/main" id="{44AC1266-06AA-AC55-7F5F-437BB88B4786}"/>
              </a:ext>
            </a:extLst>
          </p:cNvPr>
          <p:cNvSpPr>
            <a:spLocks noGrp="1"/>
          </p:cNvSpPr>
          <p:nvPr>
            <p:ph type="body" sz="quarter" idx="15"/>
          </p:nvPr>
        </p:nvSpPr>
        <p:spPr/>
        <p:txBody>
          <a:bodyPr/>
          <a:lstStyle/>
          <a:p>
            <a:r>
              <a:rPr lang="en-US" altLang="ja-JP" dirty="0"/>
              <a:t>15:00-15:30</a:t>
            </a:r>
            <a:endParaRPr kumimoji="1" lang="ja-JP" altLang="en-US" dirty="0"/>
          </a:p>
        </p:txBody>
      </p:sp>
    </p:spTree>
    <p:extLst>
      <p:ext uri="{BB962C8B-B14F-4D97-AF65-F5344CB8AC3E}">
        <p14:creationId xmlns:p14="http://schemas.microsoft.com/office/powerpoint/2010/main" val="2746608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C8019EC-8421-20D0-54FF-9E8F9F6B334E}"/>
              </a:ext>
            </a:extLst>
          </p:cNvPr>
          <p:cNvSpPr>
            <a:spLocks noGrp="1"/>
          </p:cNvSpPr>
          <p:nvPr>
            <p:ph type="body" sz="quarter" idx="11"/>
          </p:nvPr>
        </p:nvSpPr>
        <p:spPr/>
        <p:txBody>
          <a:bodyPr/>
          <a:lstStyle/>
          <a:p>
            <a:r>
              <a:rPr lang="ja-JP" altLang="en-US" dirty="0"/>
              <a:t>主催： </a:t>
            </a:r>
            <a:r>
              <a:rPr lang="en-US" altLang="ja-JP" dirty="0"/>
              <a:t>QUINTBRIDGE</a:t>
            </a:r>
            <a:endParaRPr kumimoji="1" lang="ja-JP" altLang="en-US" dirty="0"/>
          </a:p>
        </p:txBody>
      </p:sp>
      <p:sp>
        <p:nvSpPr>
          <p:cNvPr id="3" name="タイトル 2">
            <a:extLst>
              <a:ext uri="{FF2B5EF4-FFF2-40B4-BE49-F238E27FC236}">
                <a16:creationId xmlns:a16="http://schemas.microsoft.com/office/drawing/2014/main" id="{646B1BC0-1999-9078-BC7F-81718CB4E115}"/>
              </a:ext>
            </a:extLst>
          </p:cNvPr>
          <p:cNvSpPr>
            <a:spLocks noGrp="1"/>
          </p:cNvSpPr>
          <p:nvPr>
            <p:ph type="title"/>
          </p:nvPr>
        </p:nvSpPr>
        <p:spPr/>
        <p:txBody>
          <a:bodyPr/>
          <a:lstStyle/>
          <a:p>
            <a:r>
              <a:rPr lang="en-US" altLang="ja-JP" dirty="0"/>
              <a:t>【</a:t>
            </a:r>
            <a:r>
              <a:rPr lang="ja-JP" altLang="en-US" dirty="0"/>
              <a:t>つむつむ</a:t>
            </a:r>
            <a:r>
              <a:rPr lang="en-US" altLang="ja-JP" dirty="0"/>
              <a:t>-</a:t>
            </a:r>
            <a:r>
              <a:rPr lang="ja-JP" altLang="en-US" dirty="0"/>
              <a:t>紡紡</a:t>
            </a:r>
            <a:r>
              <a:rPr lang="en-US" altLang="ja-JP" dirty="0"/>
              <a:t>-】</a:t>
            </a:r>
            <a:endParaRPr kumimoji="1" lang="ja-JP" altLang="en-US" dirty="0"/>
          </a:p>
        </p:txBody>
      </p:sp>
      <p:sp>
        <p:nvSpPr>
          <p:cNvPr id="4" name="テキスト プレースホルダー 3">
            <a:extLst>
              <a:ext uri="{FF2B5EF4-FFF2-40B4-BE49-F238E27FC236}">
                <a16:creationId xmlns:a16="http://schemas.microsoft.com/office/drawing/2014/main" id="{27F82D6E-EFC2-82BC-11F7-B9F5289CB9F8}"/>
              </a:ext>
            </a:extLst>
          </p:cNvPr>
          <p:cNvSpPr>
            <a:spLocks noGrp="1"/>
          </p:cNvSpPr>
          <p:nvPr>
            <p:ph type="body" sz="quarter" idx="12"/>
          </p:nvPr>
        </p:nvSpPr>
        <p:spPr/>
        <p:txBody>
          <a:bodyPr/>
          <a:lstStyle/>
          <a:p>
            <a:pPr>
              <a:lnSpc>
                <a:spcPct val="90000"/>
              </a:lnSpc>
            </a:pPr>
            <a:r>
              <a:rPr lang="ja-JP" altLang="en-US" dirty="0"/>
              <a:t>あなたの仕事と社会の</a:t>
            </a:r>
            <a:endParaRPr lang="en-US" altLang="ja-JP" dirty="0"/>
          </a:p>
          <a:p>
            <a:pPr>
              <a:lnSpc>
                <a:spcPct val="90000"/>
              </a:lnSpc>
            </a:pPr>
            <a:r>
              <a:rPr lang="ja-JP" altLang="en-US" dirty="0"/>
              <a:t>「つながり」発見ワークショップ</a:t>
            </a:r>
          </a:p>
        </p:txBody>
      </p:sp>
      <p:sp>
        <p:nvSpPr>
          <p:cNvPr id="5" name="テキスト プレースホルダー 4">
            <a:extLst>
              <a:ext uri="{FF2B5EF4-FFF2-40B4-BE49-F238E27FC236}">
                <a16:creationId xmlns:a16="http://schemas.microsoft.com/office/drawing/2014/main" id="{D092E9F5-2AB7-FC2D-CFAC-C08A3E6E1378}"/>
              </a:ext>
            </a:extLst>
          </p:cNvPr>
          <p:cNvSpPr>
            <a:spLocks noGrp="1"/>
          </p:cNvSpPr>
          <p:nvPr>
            <p:ph type="body" sz="quarter" idx="13"/>
          </p:nvPr>
        </p:nvSpPr>
        <p:spPr/>
        <p:txBody>
          <a:bodyPr/>
          <a:lstStyle/>
          <a:p>
            <a:r>
              <a:rPr lang="en-US" altLang="ja-JP" dirty="0"/>
              <a:t>(Wed.)</a:t>
            </a:r>
            <a:endParaRPr kumimoji="1" lang="ja-JP" altLang="en-US" dirty="0"/>
          </a:p>
        </p:txBody>
      </p:sp>
      <p:sp>
        <p:nvSpPr>
          <p:cNvPr id="6" name="テキスト プレースホルダー 5">
            <a:extLst>
              <a:ext uri="{FF2B5EF4-FFF2-40B4-BE49-F238E27FC236}">
                <a16:creationId xmlns:a16="http://schemas.microsoft.com/office/drawing/2014/main" id="{D23F4B9F-E4D5-C8A7-8405-22EACF532C20}"/>
              </a:ext>
            </a:extLst>
          </p:cNvPr>
          <p:cNvSpPr>
            <a:spLocks noGrp="1"/>
          </p:cNvSpPr>
          <p:nvPr>
            <p:ph type="body" sz="quarter" idx="14"/>
          </p:nvPr>
        </p:nvSpPr>
        <p:spPr/>
        <p:txBody>
          <a:bodyPr/>
          <a:lstStyle/>
          <a:p>
            <a:r>
              <a:rPr lang="en-US" altLang="ja-JP" dirty="0"/>
              <a:t>2026.02.04</a:t>
            </a:r>
            <a:endParaRPr kumimoji="1" lang="ja-JP" altLang="en-US" dirty="0"/>
          </a:p>
        </p:txBody>
      </p:sp>
      <p:sp>
        <p:nvSpPr>
          <p:cNvPr id="7" name="テキスト プレースホルダー 6">
            <a:extLst>
              <a:ext uri="{FF2B5EF4-FFF2-40B4-BE49-F238E27FC236}">
                <a16:creationId xmlns:a16="http://schemas.microsoft.com/office/drawing/2014/main" id="{ED3957F4-147E-5F6E-76D7-E30A879690B6}"/>
              </a:ext>
            </a:extLst>
          </p:cNvPr>
          <p:cNvSpPr>
            <a:spLocks noGrp="1"/>
          </p:cNvSpPr>
          <p:nvPr>
            <p:ph type="body" sz="quarter" idx="15"/>
          </p:nvPr>
        </p:nvSpPr>
        <p:spPr/>
        <p:txBody>
          <a:bodyPr/>
          <a:lstStyle/>
          <a:p>
            <a:r>
              <a:rPr lang="en-US" altLang="ja-JP" dirty="0"/>
              <a:t>15:00-15:30</a:t>
            </a:r>
            <a:endParaRPr kumimoji="1" lang="ja-JP" altLang="en-US" dirty="0"/>
          </a:p>
        </p:txBody>
      </p:sp>
    </p:spTree>
    <p:extLst>
      <p:ext uri="{BB962C8B-B14F-4D97-AF65-F5344CB8AC3E}">
        <p14:creationId xmlns:p14="http://schemas.microsoft.com/office/powerpoint/2010/main" val="329170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9947B9-77A6-27CA-ECF0-0BCB1EA3EF8C}"/>
              </a:ext>
            </a:extLst>
          </p:cNvPr>
          <p:cNvSpPr>
            <a:spLocks noGrp="1"/>
          </p:cNvSpPr>
          <p:nvPr>
            <p:ph type="title"/>
          </p:nvPr>
        </p:nvSpPr>
        <p:spPr/>
        <p:txBody>
          <a:bodyPr/>
          <a:lstStyle/>
          <a:p>
            <a:r>
              <a:rPr lang="en-US" altLang="ja-JP" dirty="0"/>
              <a:t>QUINTBRIDGE</a:t>
            </a:r>
            <a:r>
              <a:rPr lang="ja-JP" altLang="en-US" dirty="0"/>
              <a:t>ゼミ生</a:t>
            </a:r>
            <a:br>
              <a:rPr lang="en-US" altLang="ja-JP" dirty="0"/>
            </a:br>
            <a:r>
              <a:rPr lang="ja-JP" altLang="en-US" dirty="0"/>
              <a:t>大交流会</a:t>
            </a:r>
            <a:endParaRPr kumimoji="1" lang="ja-JP" altLang="en-US" dirty="0"/>
          </a:p>
        </p:txBody>
      </p:sp>
      <p:sp>
        <p:nvSpPr>
          <p:cNvPr id="3" name="テキスト プレースホルダー 2">
            <a:extLst>
              <a:ext uri="{FF2B5EF4-FFF2-40B4-BE49-F238E27FC236}">
                <a16:creationId xmlns:a16="http://schemas.microsoft.com/office/drawing/2014/main" id="{18F92B79-77E7-5372-2DB2-993491EB2063}"/>
              </a:ext>
            </a:extLst>
          </p:cNvPr>
          <p:cNvSpPr>
            <a:spLocks noGrp="1"/>
          </p:cNvSpPr>
          <p:nvPr>
            <p:ph type="body" sz="quarter" idx="20"/>
          </p:nvPr>
        </p:nvSpPr>
        <p:spPr/>
        <p:txBody>
          <a:bodyPr/>
          <a:lstStyle/>
          <a:p>
            <a:pPr>
              <a:lnSpc>
                <a:spcPct val="90000"/>
              </a:lnSpc>
            </a:pPr>
            <a:r>
              <a:rPr lang="en-US" altLang="ja-JP" dirty="0"/>
              <a:t>〜</a:t>
            </a:r>
            <a:r>
              <a:rPr lang="ja-JP" altLang="en-US" dirty="0"/>
              <a:t>ゼミ生以外も</a:t>
            </a:r>
            <a:r>
              <a:rPr lang="en-US" altLang="ja-JP" dirty="0"/>
              <a:t>welcome</a:t>
            </a:r>
            <a:r>
              <a:rPr lang="ja-JP" altLang="en-US" dirty="0"/>
              <a:t>！</a:t>
            </a:r>
            <a:r>
              <a:rPr lang="en-US" altLang="ja-JP" dirty="0"/>
              <a:t>〜</a:t>
            </a:r>
            <a:endParaRPr kumimoji="1" lang="ja-JP" altLang="en-US" dirty="0"/>
          </a:p>
        </p:txBody>
      </p:sp>
      <p:sp>
        <p:nvSpPr>
          <p:cNvPr id="4" name="テキスト プレースホルダー 3">
            <a:extLst>
              <a:ext uri="{FF2B5EF4-FFF2-40B4-BE49-F238E27FC236}">
                <a16:creationId xmlns:a16="http://schemas.microsoft.com/office/drawing/2014/main" id="{49610CB2-18A8-BBE7-F25B-CDBFD9253F81}"/>
              </a:ext>
            </a:extLst>
          </p:cNvPr>
          <p:cNvSpPr>
            <a:spLocks noGrp="1"/>
          </p:cNvSpPr>
          <p:nvPr>
            <p:ph type="body" sz="quarter" idx="21"/>
          </p:nvPr>
        </p:nvSpPr>
        <p:spPr/>
        <p:txBody>
          <a:bodyPr/>
          <a:lstStyle/>
          <a:p>
            <a:r>
              <a:rPr lang="en-US" altLang="ja-JP" dirty="0"/>
              <a:t>(Wed.)</a:t>
            </a:r>
            <a:endParaRPr kumimoji="1" lang="ja-JP" altLang="en-US" dirty="0"/>
          </a:p>
        </p:txBody>
      </p:sp>
      <p:sp>
        <p:nvSpPr>
          <p:cNvPr id="5" name="テキスト プレースホルダー 4">
            <a:extLst>
              <a:ext uri="{FF2B5EF4-FFF2-40B4-BE49-F238E27FC236}">
                <a16:creationId xmlns:a16="http://schemas.microsoft.com/office/drawing/2014/main" id="{C20583EF-09F9-052F-19B6-A5C6F63E811C}"/>
              </a:ext>
            </a:extLst>
          </p:cNvPr>
          <p:cNvSpPr>
            <a:spLocks noGrp="1"/>
          </p:cNvSpPr>
          <p:nvPr>
            <p:ph type="body" sz="quarter" idx="22"/>
          </p:nvPr>
        </p:nvSpPr>
        <p:spPr/>
        <p:txBody>
          <a:bodyPr/>
          <a:lstStyle/>
          <a:p>
            <a:r>
              <a:rPr lang="en-US" altLang="ja-JP" dirty="0"/>
              <a:t>2026.02.04</a:t>
            </a:r>
            <a:endParaRPr kumimoji="1" lang="ja-JP" altLang="en-US" dirty="0"/>
          </a:p>
        </p:txBody>
      </p:sp>
      <p:sp>
        <p:nvSpPr>
          <p:cNvPr id="6" name="テキスト プレースホルダー 5">
            <a:extLst>
              <a:ext uri="{FF2B5EF4-FFF2-40B4-BE49-F238E27FC236}">
                <a16:creationId xmlns:a16="http://schemas.microsoft.com/office/drawing/2014/main" id="{E9F22A76-CE64-3836-556F-DB3905EBC2CA}"/>
              </a:ext>
            </a:extLst>
          </p:cNvPr>
          <p:cNvSpPr>
            <a:spLocks noGrp="1"/>
          </p:cNvSpPr>
          <p:nvPr>
            <p:ph type="body" sz="quarter" idx="23"/>
          </p:nvPr>
        </p:nvSpPr>
        <p:spPr/>
        <p:txBody>
          <a:bodyPr/>
          <a:lstStyle/>
          <a:p>
            <a:r>
              <a:rPr lang="en-US" altLang="ja-JP" dirty="0"/>
              <a:t>15:00-15:30</a:t>
            </a:r>
            <a:endParaRPr kumimoji="1" lang="ja-JP" altLang="en-US" dirty="0"/>
          </a:p>
        </p:txBody>
      </p:sp>
      <p:sp>
        <p:nvSpPr>
          <p:cNvPr id="7" name="テキスト プレースホルダー 6">
            <a:extLst>
              <a:ext uri="{FF2B5EF4-FFF2-40B4-BE49-F238E27FC236}">
                <a16:creationId xmlns:a16="http://schemas.microsoft.com/office/drawing/2014/main" id="{E151B835-85F8-5B37-C7BA-9437982FCE39}"/>
              </a:ext>
            </a:extLst>
          </p:cNvPr>
          <p:cNvSpPr>
            <a:spLocks noGrp="1"/>
          </p:cNvSpPr>
          <p:nvPr>
            <p:ph type="body" sz="quarter" idx="24"/>
          </p:nvPr>
        </p:nvSpPr>
        <p:spPr/>
        <p:txBody>
          <a:bodyPr/>
          <a:lstStyle/>
          <a:p>
            <a:r>
              <a:rPr kumimoji="1" lang="ja-JP" altLang="en-US" dirty="0"/>
              <a:t>主催：</a:t>
            </a:r>
            <a:r>
              <a:rPr lang="en-US" altLang="ja-JP" dirty="0"/>
              <a:t> QUINTBRIDGE</a:t>
            </a:r>
            <a:endParaRPr kumimoji="1" lang="ja-JP" altLang="en-US" dirty="0"/>
          </a:p>
        </p:txBody>
      </p:sp>
    </p:spTree>
    <p:extLst>
      <p:ext uri="{BB962C8B-B14F-4D97-AF65-F5344CB8AC3E}">
        <p14:creationId xmlns:p14="http://schemas.microsoft.com/office/powerpoint/2010/main" val="2903128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D4B2080-CF61-E0EF-3636-B611584F1EA7}"/>
              </a:ext>
            </a:extLst>
          </p:cNvPr>
          <p:cNvSpPr>
            <a:spLocks noGrp="1"/>
          </p:cNvSpPr>
          <p:nvPr>
            <p:ph type="body" sz="quarter" idx="21"/>
          </p:nvPr>
        </p:nvSpPr>
        <p:spPr/>
        <p:txBody>
          <a:bodyPr/>
          <a:lstStyle/>
          <a:p>
            <a:r>
              <a:rPr lang="en-US" altLang="ja-JP" dirty="0"/>
              <a:t>(Wed.)</a:t>
            </a:r>
            <a:endParaRPr kumimoji="1" lang="ja-JP" altLang="en-US" dirty="0"/>
          </a:p>
        </p:txBody>
      </p:sp>
      <p:sp>
        <p:nvSpPr>
          <p:cNvPr id="3" name="テキスト プレースホルダー 2">
            <a:extLst>
              <a:ext uri="{FF2B5EF4-FFF2-40B4-BE49-F238E27FC236}">
                <a16:creationId xmlns:a16="http://schemas.microsoft.com/office/drawing/2014/main" id="{D846AABF-DB1C-24D0-DF9D-678681530FE5}"/>
              </a:ext>
            </a:extLst>
          </p:cNvPr>
          <p:cNvSpPr>
            <a:spLocks noGrp="1"/>
          </p:cNvSpPr>
          <p:nvPr>
            <p:ph type="body" sz="quarter" idx="22"/>
          </p:nvPr>
        </p:nvSpPr>
        <p:spPr/>
        <p:txBody>
          <a:bodyPr/>
          <a:lstStyle/>
          <a:p>
            <a:r>
              <a:rPr lang="en-US" altLang="ja-JP" dirty="0"/>
              <a:t>2026.02.04</a:t>
            </a:r>
            <a:endParaRPr kumimoji="1" lang="ja-JP" altLang="en-US" dirty="0"/>
          </a:p>
        </p:txBody>
      </p:sp>
      <p:sp>
        <p:nvSpPr>
          <p:cNvPr id="4" name="テキスト プレースホルダー 3">
            <a:extLst>
              <a:ext uri="{FF2B5EF4-FFF2-40B4-BE49-F238E27FC236}">
                <a16:creationId xmlns:a16="http://schemas.microsoft.com/office/drawing/2014/main" id="{13D00DD1-2C45-6062-2619-3E6B4BF29192}"/>
              </a:ext>
            </a:extLst>
          </p:cNvPr>
          <p:cNvSpPr>
            <a:spLocks noGrp="1"/>
          </p:cNvSpPr>
          <p:nvPr>
            <p:ph type="body" sz="quarter" idx="23"/>
          </p:nvPr>
        </p:nvSpPr>
        <p:spPr/>
        <p:txBody>
          <a:bodyPr/>
          <a:lstStyle/>
          <a:p>
            <a:r>
              <a:rPr lang="en-US" altLang="ja-JP" dirty="0"/>
              <a:t>15:00-15:30</a:t>
            </a:r>
            <a:endParaRPr kumimoji="1" lang="ja-JP" altLang="en-US" dirty="0"/>
          </a:p>
        </p:txBody>
      </p:sp>
      <p:sp>
        <p:nvSpPr>
          <p:cNvPr id="5" name="タイトル 4">
            <a:extLst>
              <a:ext uri="{FF2B5EF4-FFF2-40B4-BE49-F238E27FC236}">
                <a16:creationId xmlns:a16="http://schemas.microsoft.com/office/drawing/2014/main" id="{F509DB5A-F6C4-BCCF-5FBB-1204455A6DBC}"/>
              </a:ext>
            </a:extLst>
          </p:cNvPr>
          <p:cNvSpPr>
            <a:spLocks noGrp="1"/>
          </p:cNvSpPr>
          <p:nvPr>
            <p:ph type="title"/>
          </p:nvPr>
        </p:nvSpPr>
        <p:spPr/>
        <p:txBody>
          <a:bodyPr/>
          <a:lstStyle/>
          <a:p>
            <a:r>
              <a:rPr lang="en-US" altLang="ja-JP" dirty="0"/>
              <a:t>｢</a:t>
            </a:r>
            <a:r>
              <a:rPr lang="ja-JP" altLang="en-US" dirty="0"/>
              <a:t>思い</a:t>
            </a:r>
            <a:r>
              <a:rPr lang="en-US" altLang="ja-JP" dirty="0"/>
              <a:t>｣</a:t>
            </a:r>
            <a:r>
              <a:rPr lang="ja-JP" altLang="en-US" dirty="0"/>
              <a:t>を語り合うミートアップワークショップ</a:t>
            </a:r>
            <a:endParaRPr kumimoji="1" lang="ja-JP" altLang="en-US" dirty="0"/>
          </a:p>
        </p:txBody>
      </p:sp>
      <p:sp>
        <p:nvSpPr>
          <p:cNvPr id="6" name="テキスト プレースホルダー 5">
            <a:extLst>
              <a:ext uri="{FF2B5EF4-FFF2-40B4-BE49-F238E27FC236}">
                <a16:creationId xmlns:a16="http://schemas.microsoft.com/office/drawing/2014/main" id="{0E6D25BC-4161-389A-1814-C8240648FA27}"/>
              </a:ext>
            </a:extLst>
          </p:cNvPr>
          <p:cNvSpPr>
            <a:spLocks noGrp="1"/>
          </p:cNvSpPr>
          <p:nvPr>
            <p:ph type="body" sz="quarter" idx="12"/>
          </p:nvPr>
        </p:nvSpPr>
        <p:spPr/>
        <p:txBody>
          <a:bodyPr/>
          <a:lstStyle/>
          <a:p>
            <a:pPr>
              <a:lnSpc>
                <a:spcPct val="90000"/>
              </a:lnSpc>
            </a:pPr>
            <a:r>
              <a:rPr lang="ja-JP" altLang="en-US" dirty="0"/>
              <a:t>心の中でえがいている”想い”が 考えとして発信する”思い”に変わる瞬間</a:t>
            </a:r>
            <a:endParaRPr kumimoji="1" lang="ja-JP" altLang="en-US" dirty="0"/>
          </a:p>
        </p:txBody>
      </p:sp>
      <p:sp>
        <p:nvSpPr>
          <p:cNvPr id="7" name="テキスト プレースホルダー 6">
            <a:extLst>
              <a:ext uri="{FF2B5EF4-FFF2-40B4-BE49-F238E27FC236}">
                <a16:creationId xmlns:a16="http://schemas.microsoft.com/office/drawing/2014/main" id="{BB078716-01D5-7A17-30D4-CD7FE0D8CD74}"/>
              </a:ext>
            </a:extLst>
          </p:cNvPr>
          <p:cNvSpPr>
            <a:spLocks noGrp="1"/>
          </p:cNvSpPr>
          <p:nvPr>
            <p:ph type="body" sz="quarter" idx="11"/>
          </p:nvPr>
        </p:nvSpPr>
        <p:spPr/>
        <p:txBody>
          <a:bodyPr/>
          <a:lstStyle/>
          <a:p>
            <a:r>
              <a:rPr kumimoji="1" lang="ja-JP" altLang="en-US" dirty="0"/>
              <a:t>主催：</a:t>
            </a:r>
            <a:r>
              <a:rPr lang="en-US" altLang="ja-JP" dirty="0"/>
              <a:t> QUINTBRIDGE</a:t>
            </a:r>
            <a:endParaRPr kumimoji="1" lang="ja-JP" altLang="en-US" dirty="0"/>
          </a:p>
        </p:txBody>
      </p:sp>
    </p:spTree>
    <p:extLst>
      <p:ext uri="{BB962C8B-B14F-4D97-AF65-F5344CB8AC3E}">
        <p14:creationId xmlns:p14="http://schemas.microsoft.com/office/powerpoint/2010/main" val="1571404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B9ED45-0EF1-EC9E-17DF-848FA7ED1701}"/>
              </a:ext>
            </a:extLst>
          </p:cNvPr>
          <p:cNvSpPr>
            <a:spLocks noGrp="1"/>
          </p:cNvSpPr>
          <p:nvPr>
            <p:ph type="title"/>
          </p:nvPr>
        </p:nvSpPr>
        <p:spPr/>
        <p:txBody>
          <a:bodyPr/>
          <a:lstStyle/>
          <a:p>
            <a:r>
              <a:rPr lang="ja-JP" altLang="en-US" dirty="0"/>
              <a:t>ヘルスケア領域リバースピッチ＆交流会</a:t>
            </a:r>
            <a:endParaRPr kumimoji="1" lang="ja-JP" altLang="en-US" dirty="0"/>
          </a:p>
        </p:txBody>
      </p:sp>
      <p:sp>
        <p:nvSpPr>
          <p:cNvPr id="3" name="テキスト プレースホルダー 2">
            <a:extLst>
              <a:ext uri="{FF2B5EF4-FFF2-40B4-BE49-F238E27FC236}">
                <a16:creationId xmlns:a16="http://schemas.microsoft.com/office/drawing/2014/main" id="{E1083941-6823-7586-1C52-56A3818A94FD}"/>
              </a:ext>
            </a:extLst>
          </p:cNvPr>
          <p:cNvSpPr>
            <a:spLocks noGrp="1"/>
          </p:cNvSpPr>
          <p:nvPr>
            <p:ph type="body" sz="quarter" idx="11"/>
          </p:nvPr>
        </p:nvSpPr>
        <p:spPr/>
        <p:txBody>
          <a:bodyPr/>
          <a:lstStyle/>
          <a:p>
            <a:r>
              <a:rPr lang="ja-JP" altLang="en-US" dirty="0"/>
              <a:t>主催：</a:t>
            </a:r>
            <a:r>
              <a:rPr lang="en-US" altLang="ja-JP" dirty="0"/>
              <a:t>QUINTBRDIGE</a:t>
            </a:r>
            <a:endParaRPr kumimoji="1" lang="ja-JP" altLang="en-US" dirty="0"/>
          </a:p>
        </p:txBody>
      </p:sp>
      <p:sp>
        <p:nvSpPr>
          <p:cNvPr id="4" name="テキスト プレースホルダー 3">
            <a:extLst>
              <a:ext uri="{FF2B5EF4-FFF2-40B4-BE49-F238E27FC236}">
                <a16:creationId xmlns:a16="http://schemas.microsoft.com/office/drawing/2014/main" id="{F078A95A-4164-FF00-76A2-B64C18E0564F}"/>
              </a:ext>
            </a:extLst>
          </p:cNvPr>
          <p:cNvSpPr>
            <a:spLocks noGrp="1"/>
          </p:cNvSpPr>
          <p:nvPr>
            <p:ph type="body" sz="quarter" idx="12"/>
          </p:nvPr>
        </p:nvSpPr>
        <p:spPr/>
        <p:txBody>
          <a:bodyPr/>
          <a:lstStyle/>
          <a:p>
            <a:r>
              <a:rPr lang="ja-JP" altLang="en-US" dirty="0"/>
              <a:t>へルスケア領域に取組む仲間を募集するリバースピッチイベント</a:t>
            </a:r>
            <a:endParaRPr kumimoji="1" lang="ja-JP" altLang="en-US" dirty="0"/>
          </a:p>
        </p:txBody>
      </p:sp>
      <p:sp>
        <p:nvSpPr>
          <p:cNvPr id="5" name="テキスト プレースホルダー 4">
            <a:extLst>
              <a:ext uri="{FF2B5EF4-FFF2-40B4-BE49-F238E27FC236}">
                <a16:creationId xmlns:a16="http://schemas.microsoft.com/office/drawing/2014/main" id="{403C0FBA-CDB1-40B7-C538-D2A71C220EFA}"/>
              </a:ext>
            </a:extLst>
          </p:cNvPr>
          <p:cNvSpPr>
            <a:spLocks noGrp="1"/>
          </p:cNvSpPr>
          <p:nvPr>
            <p:ph type="body" sz="quarter" idx="16"/>
          </p:nvPr>
        </p:nvSpPr>
        <p:spPr/>
        <p:txBody>
          <a:bodyPr/>
          <a:lstStyle/>
          <a:p>
            <a:r>
              <a:rPr lang="zh-TW" altLang="en-US" dirty="0"/>
              <a:t>共催：三菱電機株式会社</a:t>
            </a:r>
            <a:endParaRPr kumimoji="1" lang="ja-JP" altLang="en-US" dirty="0"/>
          </a:p>
        </p:txBody>
      </p:sp>
      <p:sp>
        <p:nvSpPr>
          <p:cNvPr id="6" name="テキスト プレースホルダー 5">
            <a:extLst>
              <a:ext uri="{FF2B5EF4-FFF2-40B4-BE49-F238E27FC236}">
                <a16:creationId xmlns:a16="http://schemas.microsoft.com/office/drawing/2014/main" id="{86983F57-8387-239E-FBC2-0AA74DC34227}"/>
              </a:ext>
            </a:extLst>
          </p:cNvPr>
          <p:cNvSpPr>
            <a:spLocks noGrp="1"/>
          </p:cNvSpPr>
          <p:nvPr>
            <p:ph type="body" sz="quarter" idx="13"/>
          </p:nvPr>
        </p:nvSpPr>
        <p:spPr/>
        <p:txBody>
          <a:bodyPr/>
          <a:lstStyle/>
          <a:p>
            <a:r>
              <a:rPr lang="en-US" altLang="ja-JP" dirty="0"/>
              <a:t>(Wed.)</a:t>
            </a:r>
            <a:endParaRPr lang="ja-JP" altLang="en-US" dirty="0"/>
          </a:p>
        </p:txBody>
      </p:sp>
      <p:sp>
        <p:nvSpPr>
          <p:cNvPr id="7" name="テキスト プレースホルダー 6">
            <a:extLst>
              <a:ext uri="{FF2B5EF4-FFF2-40B4-BE49-F238E27FC236}">
                <a16:creationId xmlns:a16="http://schemas.microsoft.com/office/drawing/2014/main" id="{13C28FD1-433C-3230-72CE-F632A9E4C3BB}"/>
              </a:ext>
            </a:extLst>
          </p:cNvPr>
          <p:cNvSpPr>
            <a:spLocks noGrp="1"/>
          </p:cNvSpPr>
          <p:nvPr>
            <p:ph type="body" sz="quarter" idx="14"/>
          </p:nvPr>
        </p:nvSpPr>
        <p:spPr/>
        <p:txBody>
          <a:bodyPr/>
          <a:lstStyle/>
          <a:p>
            <a:r>
              <a:rPr lang="en-US" altLang="ja-JP" dirty="0"/>
              <a:t>2026.02.04</a:t>
            </a:r>
            <a:endParaRPr lang="ja-JP" altLang="en-US" dirty="0"/>
          </a:p>
        </p:txBody>
      </p:sp>
      <p:sp>
        <p:nvSpPr>
          <p:cNvPr id="8" name="テキスト プレースホルダー 7">
            <a:extLst>
              <a:ext uri="{FF2B5EF4-FFF2-40B4-BE49-F238E27FC236}">
                <a16:creationId xmlns:a16="http://schemas.microsoft.com/office/drawing/2014/main" id="{4248CAAD-CF58-36F0-85EB-68AF78F2FDC9}"/>
              </a:ext>
            </a:extLst>
          </p:cNvPr>
          <p:cNvSpPr>
            <a:spLocks noGrp="1"/>
          </p:cNvSpPr>
          <p:nvPr>
            <p:ph type="body" sz="quarter" idx="15"/>
          </p:nvPr>
        </p:nvSpPr>
        <p:spPr/>
        <p:txBody>
          <a:bodyPr/>
          <a:lstStyle/>
          <a:p>
            <a:r>
              <a:rPr lang="en-US" altLang="ja-JP" dirty="0"/>
              <a:t>15:00-15:30</a:t>
            </a:r>
            <a:endParaRPr lang="ja-JP" altLang="en-US" dirty="0"/>
          </a:p>
        </p:txBody>
      </p:sp>
    </p:spTree>
    <p:extLst>
      <p:ext uri="{BB962C8B-B14F-4D97-AF65-F5344CB8AC3E}">
        <p14:creationId xmlns:p14="http://schemas.microsoft.com/office/powerpoint/2010/main" val="1490426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CBAA24FD-3981-E606-45D5-DDB09B5EF06B}"/>
              </a:ext>
            </a:extLst>
          </p:cNvPr>
          <p:cNvSpPr>
            <a:spLocks noGrp="1"/>
          </p:cNvSpPr>
          <p:nvPr>
            <p:ph type="body" sz="quarter" idx="11"/>
          </p:nvPr>
        </p:nvSpPr>
        <p:spPr/>
        <p:txBody>
          <a:bodyPr/>
          <a:lstStyle/>
          <a:p>
            <a:r>
              <a:rPr lang="en-US" altLang="ja-JP" dirty="0"/>
              <a:t>QUINTBRDIGE</a:t>
            </a:r>
            <a:endParaRPr kumimoji="1" lang="ja-JP" altLang="en-US" dirty="0"/>
          </a:p>
        </p:txBody>
      </p:sp>
      <p:sp>
        <p:nvSpPr>
          <p:cNvPr id="3" name="テキスト プレースホルダー 2">
            <a:extLst>
              <a:ext uri="{FF2B5EF4-FFF2-40B4-BE49-F238E27FC236}">
                <a16:creationId xmlns:a16="http://schemas.microsoft.com/office/drawing/2014/main" id="{93C9F04B-1888-DB7F-6DBB-5618B2263E01}"/>
              </a:ext>
            </a:extLst>
          </p:cNvPr>
          <p:cNvSpPr>
            <a:spLocks noGrp="1"/>
          </p:cNvSpPr>
          <p:nvPr>
            <p:ph type="body" sz="quarter" idx="16"/>
          </p:nvPr>
        </p:nvSpPr>
        <p:spPr/>
        <p:txBody>
          <a:bodyPr/>
          <a:lstStyle/>
          <a:p>
            <a:r>
              <a:rPr lang="ja-JP" altLang="en-US" dirty="0"/>
              <a:t>株式会社ミライスタイル</a:t>
            </a:r>
            <a:endParaRPr kumimoji="1" lang="ja-JP" altLang="en-US" dirty="0"/>
          </a:p>
        </p:txBody>
      </p:sp>
      <p:sp>
        <p:nvSpPr>
          <p:cNvPr id="4" name="タイトル 3">
            <a:extLst>
              <a:ext uri="{FF2B5EF4-FFF2-40B4-BE49-F238E27FC236}">
                <a16:creationId xmlns:a16="http://schemas.microsoft.com/office/drawing/2014/main" id="{A61FEA8D-B4FD-E982-C872-B3E867A76410}"/>
              </a:ext>
            </a:extLst>
          </p:cNvPr>
          <p:cNvSpPr>
            <a:spLocks noGrp="1"/>
          </p:cNvSpPr>
          <p:nvPr>
            <p:ph type="title"/>
          </p:nvPr>
        </p:nvSpPr>
        <p:spPr/>
        <p:txBody>
          <a:bodyPr/>
          <a:lstStyle/>
          <a:p>
            <a:r>
              <a:rPr lang="ja-JP" altLang="en-US" dirty="0"/>
              <a:t>関西学生団体共創</a:t>
            </a:r>
            <a:r>
              <a:rPr lang="en-US" altLang="ja-JP" dirty="0"/>
              <a:t>EXPO 2025</a:t>
            </a:r>
            <a:endParaRPr kumimoji="1" lang="ja-JP" altLang="en-US" dirty="0"/>
          </a:p>
        </p:txBody>
      </p:sp>
      <p:sp>
        <p:nvSpPr>
          <p:cNvPr id="5" name="テキスト プレースホルダー 4">
            <a:extLst>
              <a:ext uri="{FF2B5EF4-FFF2-40B4-BE49-F238E27FC236}">
                <a16:creationId xmlns:a16="http://schemas.microsoft.com/office/drawing/2014/main" id="{BF6A8C45-FE4A-4EBC-076E-A0139D6ED1C8}"/>
              </a:ext>
            </a:extLst>
          </p:cNvPr>
          <p:cNvSpPr>
            <a:spLocks noGrp="1"/>
          </p:cNvSpPr>
          <p:nvPr>
            <p:ph type="body" sz="quarter" idx="12"/>
          </p:nvPr>
        </p:nvSpPr>
        <p:spPr/>
        <p:txBody>
          <a:bodyPr/>
          <a:lstStyle/>
          <a:p>
            <a:r>
              <a:rPr lang="ja-JP" altLang="en-US" dirty="0"/>
              <a:t>「令和の虎」発 学生</a:t>
            </a:r>
            <a:r>
              <a:rPr lang="en-US" altLang="ja-JP" dirty="0"/>
              <a:t>×</a:t>
            </a:r>
            <a:r>
              <a:rPr lang="ja-JP" altLang="en-US" dirty="0"/>
              <a:t>企業の共創イベント</a:t>
            </a:r>
          </a:p>
        </p:txBody>
      </p:sp>
      <p:sp>
        <p:nvSpPr>
          <p:cNvPr id="6" name="テキスト プレースホルダー 5">
            <a:extLst>
              <a:ext uri="{FF2B5EF4-FFF2-40B4-BE49-F238E27FC236}">
                <a16:creationId xmlns:a16="http://schemas.microsoft.com/office/drawing/2014/main" id="{18665D75-83C1-1E4D-CA27-DEDA564755B3}"/>
              </a:ext>
            </a:extLst>
          </p:cNvPr>
          <p:cNvSpPr>
            <a:spLocks noGrp="1"/>
          </p:cNvSpPr>
          <p:nvPr>
            <p:ph type="body" sz="quarter" idx="18"/>
          </p:nvPr>
        </p:nvSpPr>
        <p:spPr/>
        <p:txBody>
          <a:bodyPr/>
          <a:lstStyle/>
          <a:p>
            <a:r>
              <a:rPr lang="en-US" altLang="ja-JP" dirty="0"/>
              <a:t>2026.02.04</a:t>
            </a:r>
            <a:endParaRPr kumimoji="1" lang="ja-JP" altLang="en-US" dirty="0"/>
          </a:p>
        </p:txBody>
      </p:sp>
      <p:sp>
        <p:nvSpPr>
          <p:cNvPr id="7" name="テキスト プレースホルダー 6">
            <a:extLst>
              <a:ext uri="{FF2B5EF4-FFF2-40B4-BE49-F238E27FC236}">
                <a16:creationId xmlns:a16="http://schemas.microsoft.com/office/drawing/2014/main" id="{1519C080-461F-9E80-92D3-1F8248F5E1BA}"/>
              </a:ext>
            </a:extLst>
          </p:cNvPr>
          <p:cNvSpPr>
            <a:spLocks noGrp="1"/>
          </p:cNvSpPr>
          <p:nvPr>
            <p:ph type="body" sz="quarter" idx="13"/>
          </p:nvPr>
        </p:nvSpPr>
        <p:spPr/>
        <p:txBody>
          <a:bodyPr/>
          <a:lstStyle/>
          <a:p>
            <a:r>
              <a:rPr lang="en-US" altLang="ja-JP" dirty="0"/>
              <a:t>(Wed.)</a:t>
            </a:r>
            <a:endParaRPr kumimoji="1" lang="ja-JP" altLang="en-US" dirty="0"/>
          </a:p>
        </p:txBody>
      </p:sp>
      <p:sp>
        <p:nvSpPr>
          <p:cNvPr id="8" name="テキスト プレースホルダー 7">
            <a:extLst>
              <a:ext uri="{FF2B5EF4-FFF2-40B4-BE49-F238E27FC236}">
                <a16:creationId xmlns:a16="http://schemas.microsoft.com/office/drawing/2014/main" id="{096CB0C7-87DE-E172-0F5B-E7B3FB6B2315}"/>
              </a:ext>
            </a:extLst>
          </p:cNvPr>
          <p:cNvSpPr>
            <a:spLocks noGrp="1"/>
          </p:cNvSpPr>
          <p:nvPr>
            <p:ph type="body" sz="quarter" idx="15"/>
          </p:nvPr>
        </p:nvSpPr>
        <p:spPr/>
        <p:txBody>
          <a:bodyPr/>
          <a:lstStyle/>
          <a:p>
            <a:r>
              <a:rPr lang="en-US" altLang="ja-JP" dirty="0"/>
              <a:t>15:00-15:30</a:t>
            </a:r>
            <a:endParaRPr kumimoji="1" lang="ja-JP" altLang="en-US" dirty="0"/>
          </a:p>
        </p:txBody>
      </p:sp>
    </p:spTree>
    <p:extLst>
      <p:ext uri="{BB962C8B-B14F-4D97-AF65-F5344CB8AC3E}">
        <p14:creationId xmlns:p14="http://schemas.microsoft.com/office/powerpoint/2010/main" val="1360747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5DF849-D51D-6A72-B7E8-C12942D449B8}"/>
              </a:ext>
            </a:extLst>
          </p:cNvPr>
          <p:cNvSpPr>
            <a:spLocks noGrp="1"/>
          </p:cNvSpPr>
          <p:nvPr>
            <p:ph type="title"/>
          </p:nvPr>
        </p:nvSpPr>
        <p:spPr/>
        <p:txBody>
          <a:bodyPr/>
          <a:lstStyle/>
          <a:p>
            <a:r>
              <a:rPr lang="ja-JP" altLang="en-US" dirty="0"/>
              <a:t>地域発イノベーション創出ディスカッション</a:t>
            </a:r>
            <a:endParaRPr kumimoji="1" lang="ja-JP" altLang="en-US" dirty="0"/>
          </a:p>
        </p:txBody>
      </p:sp>
      <p:sp>
        <p:nvSpPr>
          <p:cNvPr id="3" name="テキスト プレースホルダー 2">
            <a:extLst>
              <a:ext uri="{FF2B5EF4-FFF2-40B4-BE49-F238E27FC236}">
                <a16:creationId xmlns:a16="http://schemas.microsoft.com/office/drawing/2014/main" id="{218CB244-75CC-AC18-B0B1-7A76382E00B1}"/>
              </a:ext>
            </a:extLst>
          </p:cNvPr>
          <p:cNvSpPr>
            <a:spLocks noGrp="1"/>
          </p:cNvSpPr>
          <p:nvPr>
            <p:ph type="body" sz="quarter" idx="12"/>
          </p:nvPr>
        </p:nvSpPr>
        <p:spPr/>
        <p:txBody>
          <a:bodyPr/>
          <a:lstStyle/>
          <a:p>
            <a:r>
              <a:rPr lang="zh-TW" altLang="en-US" dirty="0"/>
              <a:t>～大阪城公園周辺地域～</a:t>
            </a:r>
            <a:endParaRPr lang="ja-JP" altLang="en-US" dirty="0"/>
          </a:p>
        </p:txBody>
      </p:sp>
      <p:sp>
        <p:nvSpPr>
          <p:cNvPr id="4" name="テキスト プレースホルダー 3">
            <a:extLst>
              <a:ext uri="{FF2B5EF4-FFF2-40B4-BE49-F238E27FC236}">
                <a16:creationId xmlns:a16="http://schemas.microsoft.com/office/drawing/2014/main" id="{8B9CEE4E-43FE-5E29-7777-7F97D7B9E651}"/>
              </a:ext>
            </a:extLst>
          </p:cNvPr>
          <p:cNvSpPr>
            <a:spLocks noGrp="1"/>
          </p:cNvSpPr>
          <p:nvPr>
            <p:ph type="body" sz="quarter" idx="11"/>
          </p:nvPr>
        </p:nvSpPr>
        <p:spPr/>
        <p:txBody>
          <a:bodyPr/>
          <a:lstStyle/>
          <a:p>
            <a:r>
              <a:rPr lang="ja-JP" altLang="en-US" dirty="0"/>
              <a:t>共催：独立行政法人都市再生機構 ／ </a:t>
            </a:r>
            <a:r>
              <a:rPr lang="en-US" altLang="ja-JP" dirty="0"/>
              <a:t>QUINTBRIDGE</a:t>
            </a:r>
            <a:endParaRPr lang="ja-JP" altLang="en-US" dirty="0"/>
          </a:p>
        </p:txBody>
      </p:sp>
      <p:sp>
        <p:nvSpPr>
          <p:cNvPr id="5" name="テキスト プレースホルダー 4">
            <a:extLst>
              <a:ext uri="{FF2B5EF4-FFF2-40B4-BE49-F238E27FC236}">
                <a16:creationId xmlns:a16="http://schemas.microsoft.com/office/drawing/2014/main" id="{077B1FC3-F2DB-8471-7316-5D1C54F217F1}"/>
              </a:ext>
            </a:extLst>
          </p:cNvPr>
          <p:cNvSpPr>
            <a:spLocks noGrp="1"/>
          </p:cNvSpPr>
          <p:nvPr>
            <p:ph type="body" sz="quarter" idx="16"/>
          </p:nvPr>
        </p:nvSpPr>
        <p:spPr/>
        <p:txBody>
          <a:bodyPr/>
          <a:lstStyle/>
          <a:p>
            <a:r>
              <a:rPr lang="zh-TW" altLang="en-US" dirty="0"/>
              <a:t>主催：大阪城公園周辺地域</a:t>
            </a:r>
            <a:r>
              <a:rPr lang="ja-JP" altLang="en-US" dirty="0"/>
              <a:t>イノベーション</a:t>
            </a:r>
            <a:br>
              <a:rPr lang="en-US" altLang="ja-JP" dirty="0"/>
            </a:br>
            <a:r>
              <a:rPr lang="ja-JP" altLang="en-US" dirty="0"/>
              <a:t>プラットフォーム</a:t>
            </a:r>
          </a:p>
        </p:txBody>
      </p:sp>
      <p:sp>
        <p:nvSpPr>
          <p:cNvPr id="6" name="テキスト プレースホルダー 5">
            <a:extLst>
              <a:ext uri="{FF2B5EF4-FFF2-40B4-BE49-F238E27FC236}">
                <a16:creationId xmlns:a16="http://schemas.microsoft.com/office/drawing/2014/main" id="{B2F9B702-0626-339A-CC15-D45C4BC23B26}"/>
              </a:ext>
            </a:extLst>
          </p:cNvPr>
          <p:cNvSpPr>
            <a:spLocks noGrp="1"/>
          </p:cNvSpPr>
          <p:nvPr>
            <p:ph type="body" sz="quarter" idx="13"/>
          </p:nvPr>
        </p:nvSpPr>
        <p:spPr/>
        <p:txBody>
          <a:bodyPr/>
          <a:lstStyle/>
          <a:p>
            <a:r>
              <a:rPr lang="en-US" altLang="ja-JP" dirty="0"/>
              <a:t>(Wed.)</a:t>
            </a:r>
            <a:endParaRPr lang="ja-JP" altLang="en-US" dirty="0"/>
          </a:p>
        </p:txBody>
      </p:sp>
      <p:sp>
        <p:nvSpPr>
          <p:cNvPr id="7" name="テキスト プレースホルダー 6">
            <a:extLst>
              <a:ext uri="{FF2B5EF4-FFF2-40B4-BE49-F238E27FC236}">
                <a16:creationId xmlns:a16="http://schemas.microsoft.com/office/drawing/2014/main" id="{ED517C95-8846-95F9-08E8-9F98065A10B3}"/>
              </a:ext>
            </a:extLst>
          </p:cNvPr>
          <p:cNvSpPr>
            <a:spLocks noGrp="1"/>
          </p:cNvSpPr>
          <p:nvPr>
            <p:ph type="body" sz="quarter" idx="14"/>
          </p:nvPr>
        </p:nvSpPr>
        <p:spPr/>
        <p:txBody>
          <a:bodyPr/>
          <a:lstStyle/>
          <a:p>
            <a:r>
              <a:rPr lang="en-US" altLang="ja-JP" dirty="0"/>
              <a:t>2026.02.04</a:t>
            </a:r>
            <a:endParaRPr lang="ja-JP" altLang="en-US" dirty="0"/>
          </a:p>
        </p:txBody>
      </p:sp>
      <p:sp>
        <p:nvSpPr>
          <p:cNvPr id="8" name="テキスト プレースホルダー 7">
            <a:extLst>
              <a:ext uri="{FF2B5EF4-FFF2-40B4-BE49-F238E27FC236}">
                <a16:creationId xmlns:a16="http://schemas.microsoft.com/office/drawing/2014/main" id="{20D3A517-979B-69B9-965F-3E84B1040289}"/>
              </a:ext>
            </a:extLst>
          </p:cNvPr>
          <p:cNvSpPr>
            <a:spLocks noGrp="1"/>
          </p:cNvSpPr>
          <p:nvPr>
            <p:ph type="body" sz="quarter" idx="15"/>
          </p:nvPr>
        </p:nvSpPr>
        <p:spPr/>
        <p:txBody>
          <a:bodyPr/>
          <a:lstStyle/>
          <a:p>
            <a:r>
              <a:rPr lang="en-US" altLang="ja-JP" dirty="0"/>
              <a:t>15:00-15:30</a:t>
            </a:r>
            <a:endParaRPr lang="ja-JP" altLang="en-US" dirty="0"/>
          </a:p>
        </p:txBody>
      </p:sp>
    </p:spTree>
    <p:extLst>
      <p:ext uri="{BB962C8B-B14F-4D97-AF65-F5344CB8AC3E}">
        <p14:creationId xmlns:p14="http://schemas.microsoft.com/office/powerpoint/2010/main" val="4212889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19C43-1296-4A7C-A942-393519645956}"/>
              </a:ext>
            </a:extLst>
          </p:cNvPr>
          <p:cNvSpPr>
            <a:spLocks noGrp="1"/>
          </p:cNvSpPr>
          <p:nvPr>
            <p:ph type="title"/>
          </p:nvPr>
        </p:nvSpPr>
        <p:spPr/>
        <p:txBody>
          <a:bodyPr/>
          <a:lstStyle/>
          <a:p>
            <a:r>
              <a:rPr kumimoji="1" lang="ja-JP" altLang="en-US" dirty="0"/>
              <a:t>地域発イノベーション創出ディスカッション</a:t>
            </a:r>
          </a:p>
        </p:txBody>
      </p:sp>
      <p:sp>
        <p:nvSpPr>
          <p:cNvPr id="3" name="テキスト プレースホルダー 2">
            <a:extLst>
              <a:ext uri="{FF2B5EF4-FFF2-40B4-BE49-F238E27FC236}">
                <a16:creationId xmlns:a16="http://schemas.microsoft.com/office/drawing/2014/main" id="{ECD7BDF9-00A2-48FF-B734-288E320096DA}"/>
              </a:ext>
            </a:extLst>
          </p:cNvPr>
          <p:cNvSpPr>
            <a:spLocks noGrp="1"/>
          </p:cNvSpPr>
          <p:nvPr>
            <p:ph type="body" sz="quarter" idx="12"/>
          </p:nvPr>
        </p:nvSpPr>
        <p:spPr/>
        <p:txBody>
          <a:bodyPr/>
          <a:lstStyle/>
          <a:p>
            <a:r>
              <a:rPr kumimoji="1" lang="zh-TW" altLang="en-US" dirty="0"/>
              <a:t>～大阪城公園周辺地域～</a:t>
            </a:r>
            <a:endParaRPr kumimoji="1" lang="ja-JP" altLang="en-US" dirty="0"/>
          </a:p>
        </p:txBody>
      </p:sp>
      <p:sp>
        <p:nvSpPr>
          <p:cNvPr id="4" name="テキスト プレースホルダー 3">
            <a:extLst>
              <a:ext uri="{FF2B5EF4-FFF2-40B4-BE49-F238E27FC236}">
                <a16:creationId xmlns:a16="http://schemas.microsoft.com/office/drawing/2014/main" id="{195D9CB4-3D48-490E-AE11-AEACD11ED43A}"/>
              </a:ext>
            </a:extLst>
          </p:cNvPr>
          <p:cNvSpPr>
            <a:spLocks noGrp="1"/>
          </p:cNvSpPr>
          <p:nvPr>
            <p:ph type="body" sz="quarter" idx="11"/>
          </p:nvPr>
        </p:nvSpPr>
        <p:spPr/>
        <p:txBody>
          <a:bodyPr/>
          <a:lstStyle/>
          <a:p>
            <a:r>
              <a:rPr kumimoji="1" lang="ja-JP" altLang="en-US" dirty="0"/>
              <a:t>共催：独立行政法人都市再生機構 ／ </a:t>
            </a:r>
            <a:r>
              <a:rPr kumimoji="1" lang="en-US" altLang="ja-JP" dirty="0"/>
              <a:t>QUINTBRIDGE</a:t>
            </a:r>
            <a:endParaRPr kumimoji="1" lang="ja-JP" altLang="en-US" dirty="0"/>
          </a:p>
        </p:txBody>
      </p:sp>
      <p:sp>
        <p:nvSpPr>
          <p:cNvPr id="5" name="テキスト プレースホルダー 4">
            <a:extLst>
              <a:ext uri="{FF2B5EF4-FFF2-40B4-BE49-F238E27FC236}">
                <a16:creationId xmlns:a16="http://schemas.microsoft.com/office/drawing/2014/main" id="{564DD5C2-49BB-479A-A08B-F1AA13030015}"/>
              </a:ext>
            </a:extLst>
          </p:cNvPr>
          <p:cNvSpPr>
            <a:spLocks noGrp="1"/>
          </p:cNvSpPr>
          <p:nvPr>
            <p:ph type="body" sz="quarter" idx="16"/>
          </p:nvPr>
        </p:nvSpPr>
        <p:spPr/>
        <p:txBody>
          <a:bodyPr/>
          <a:lstStyle/>
          <a:p>
            <a:r>
              <a:rPr kumimoji="1" lang="ja-JP" altLang="en-US" dirty="0"/>
              <a:t>主催：大阪城公園周辺地域イノベーション</a:t>
            </a:r>
            <a:br>
              <a:rPr kumimoji="1" lang="en-US" altLang="ja-JP" dirty="0"/>
            </a:br>
            <a:r>
              <a:rPr kumimoji="1" lang="ja-JP" altLang="en-US" dirty="0"/>
              <a:t>プラットフォーム</a:t>
            </a:r>
          </a:p>
        </p:txBody>
      </p:sp>
      <p:sp>
        <p:nvSpPr>
          <p:cNvPr id="6" name="テキスト プレースホルダー 5">
            <a:extLst>
              <a:ext uri="{FF2B5EF4-FFF2-40B4-BE49-F238E27FC236}">
                <a16:creationId xmlns:a16="http://schemas.microsoft.com/office/drawing/2014/main" id="{7B3D1FEA-7012-4B18-82D8-EA388F804EC4}"/>
              </a:ext>
            </a:extLst>
          </p:cNvPr>
          <p:cNvSpPr>
            <a:spLocks noGrp="1"/>
          </p:cNvSpPr>
          <p:nvPr>
            <p:ph type="body" sz="quarter" idx="21"/>
          </p:nvPr>
        </p:nvSpPr>
        <p:spPr/>
        <p:txBody>
          <a:bodyPr/>
          <a:lstStyle/>
          <a:p>
            <a:r>
              <a:rPr kumimoji="1" lang="en-US" altLang="ja-JP" dirty="0"/>
              <a:t>(Wed.)</a:t>
            </a:r>
            <a:endParaRPr kumimoji="1" lang="ja-JP" altLang="en-US" dirty="0"/>
          </a:p>
        </p:txBody>
      </p:sp>
      <p:sp>
        <p:nvSpPr>
          <p:cNvPr id="7" name="テキスト プレースホルダー 6">
            <a:extLst>
              <a:ext uri="{FF2B5EF4-FFF2-40B4-BE49-F238E27FC236}">
                <a16:creationId xmlns:a16="http://schemas.microsoft.com/office/drawing/2014/main" id="{06A53EDA-0746-40D7-9DE1-33859A73C24F}"/>
              </a:ext>
            </a:extLst>
          </p:cNvPr>
          <p:cNvSpPr>
            <a:spLocks noGrp="1"/>
          </p:cNvSpPr>
          <p:nvPr>
            <p:ph type="body" sz="quarter" idx="22"/>
          </p:nvPr>
        </p:nvSpPr>
        <p:spPr/>
        <p:txBody>
          <a:bodyPr/>
          <a:lstStyle/>
          <a:p>
            <a:r>
              <a:rPr kumimoji="1" lang="en-US" altLang="ja-JP" dirty="0"/>
              <a:t>2026.02.04</a:t>
            </a:r>
            <a:endParaRPr kumimoji="1" lang="ja-JP" altLang="en-US" dirty="0"/>
          </a:p>
        </p:txBody>
      </p:sp>
      <p:sp>
        <p:nvSpPr>
          <p:cNvPr id="8" name="テキスト プレースホルダー 7">
            <a:extLst>
              <a:ext uri="{FF2B5EF4-FFF2-40B4-BE49-F238E27FC236}">
                <a16:creationId xmlns:a16="http://schemas.microsoft.com/office/drawing/2014/main" id="{12F83BC4-DD49-4351-8CB9-7598370FABDD}"/>
              </a:ext>
            </a:extLst>
          </p:cNvPr>
          <p:cNvSpPr>
            <a:spLocks noGrp="1"/>
          </p:cNvSpPr>
          <p:nvPr>
            <p:ph type="body" sz="quarter" idx="23"/>
          </p:nvPr>
        </p:nvSpPr>
        <p:spPr/>
        <p:txBody>
          <a:bodyPr/>
          <a:lstStyle/>
          <a:p>
            <a:r>
              <a:rPr kumimoji="1" lang="en-US" altLang="ja-JP" dirty="0"/>
              <a:t>15:00-15:30</a:t>
            </a:r>
            <a:endParaRPr kumimoji="1" lang="ja-JP" altLang="en-US" dirty="0"/>
          </a:p>
        </p:txBody>
      </p:sp>
    </p:spTree>
    <p:extLst>
      <p:ext uri="{BB962C8B-B14F-4D97-AF65-F5344CB8AC3E}">
        <p14:creationId xmlns:p14="http://schemas.microsoft.com/office/powerpoint/2010/main" val="1590664825"/>
      </p:ext>
    </p:extLst>
  </p:cSld>
  <p:clrMapOvr>
    <a:masterClrMapping/>
  </p:clrMapOvr>
</p:sld>
</file>

<file path=ppt/theme/theme1.xml><?xml version="1.0" encoding="utf-8"?>
<a:theme xmlns:a="http://schemas.openxmlformats.org/drawingml/2006/main" name="1.主催者のみの場合">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主催者と共催者がいる場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bcae2628-3d58-4866-a8d1-0a09376000e7}" enabled="1" method="Privileged" siteId="{053bc3c0-99f1-4468-9505-23e01f9865ed}" contentBits="0" removed="0"/>
  <clbl:label id="{dbb4fa5d-3ac5-4415-967c-34900a0e1c6f}" enabled="1" method="Privileged" siteId="{a629ef32-67ba-47a6-8eb3-ec43935644fc}" contentBits="0"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281</Words>
  <Application>Microsoft Office PowerPoint</Application>
  <PresentationFormat>ユーザー設定</PresentationFormat>
  <Paragraphs>66</Paragraphs>
  <Slides>10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10</vt:i4>
      </vt:variant>
    </vt:vector>
  </HeadingPairs>
  <TitlesOfParts>
    <vt:vector size="15" baseType="lpstr">
      <vt:lpstr>Noto Sans JP</vt:lpstr>
      <vt:lpstr>游ゴシック</vt:lpstr>
      <vt:lpstr>Arial</vt:lpstr>
      <vt:lpstr>1.主催者のみの場合</vt:lpstr>
      <vt:lpstr>2.主催者と共催者がいる場合</vt:lpstr>
      <vt:lpstr>Coffeeミートアップ</vt:lpstr>
      <vt:lpstr>【定期開催】QUINTBRIDGE館内ツアー</vt:lpstr>
      <vt:lpstr>【つむつむ-紡紡-】</vt:lpstr>
      <vt:lpstr>QUINTBRIDGEゼミ生 大交流会</vt:lpstr>
      <vt:lpstr>｢思い｣を語り合うミートアップワークショップ</vt:lpstr>
      <vt:lpstr>ヘルスケア領域リバースピッチ＆交流会</vt:lpstr>
      <vt:lpstr>関西学生団体共創EXPO 2025</vt:lpstr>
      <vt:lpstr>地域発イノベーション創出ディスカッション</vt:lpstr>
      <vt:lpstr>地域発イノベーション創出ディスカッション</vt:lpstr>
      <vt:lpstr>地域発イノベーション創出ディスカッション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2026-03-31T21:00:10Z</dcterms:created>
  <dcterms:modified xsi:type="dcterms:W3CDTF">2026-03-31T21:00:20Z</dcterms:modified>
</cp:coreProperties>
</file>