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4"/>
  </p:notesMasterIdLst>
  <p:sldIdLst>
    <p:sldId id="9891" r:id="rId2"/>
    <p:sldId id="9892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CC00"/>
    <a:srgbClr val="FFCCFF"/>
    <a:srgbClr val="FF99FF"/>
    <a:srgbClr val="F4B183"/>
    <a:srgbClr val="ADAFEF"/>
    <a:srgbClr val="FF9966"/>
    <a:srgbClr val="FF66FF"/>
    <a:srgbClr val="CCFF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55" autoAdjust="0"/>
    <p:restoredTop sz="96635" autoAdjust="0"/>
  </p:normalViewPr>
  <p:slideViewPr>
    <p:cSldViewPr snapToGrid="0">
      <p:cViewPr varScale="1">
        <p:scale>
          <a:sx n="82" d="100"/>
          <a:sy n="82" d="100"/>
        </p:scale>
        <p:origin x="74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5DB46-863D-4577-A158-93919E876CE6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40AC7-DE07-447F-8D84-35814BB188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749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113797" y="6587445"/>
            <a:ext cx="778272" cy="1775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1907" rIns="0" bIns="15953" anchor="ctr" anchorCtr="0">
            <a:spAutoFit/>
          </a:bodyPr>
          <a:lstStyle>
            <a:lvl1pPr algn="ctr">
              <a:lnSpc>
                <a:spcPct val="120000"/>
              </a:lnSpc>
              <a:defRPr sz="7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1000370" y="2132856"/>
            <a:ext cx="10191261" cy="1440110"/>
          </a:xfrm>
        </p:spPr>
        <p:txBody>
          <a:bodyPr anchor="ctr" anchorCtr="0"/>
          <a:lstStyle>
            <a:lvl1pPr algn="ctr">
              <a:lnSpc>
                <a:spcPct val="120000"/>
              </a:lnSpc>
              <a:defRPr sz="24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1000370" y="4077072"/>
            <a:ext cx="10191260" cy="14401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2739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 bwMode="auto">
          <a:xfrm>
            <a:off x="0" y="0"/>
            <a:ext cx="12192000" cy="685800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32"/>
              </a:spcAft>
            </a:pPr>
            <a:endParaRPr lang="ja-JP" altLang="en-US" sz="14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113797" y="6587445"/>
            <a:ext cx="778272" cy="177594"/>
          </a:xfrm>
          <a:prstGeom prst="rect">
            <a:avLst/>
          </a:prstGeom>
          <a:noFill/>
        </p:spPr>
        <p:txBody>
          <a:bodyPr lIns="0" tIns="31907" rIns="0" bIns="15953" anchor="ctr" anchorCtr="0"/>
          <a:lstStyle>
            <a:lvl1pPr algn="ctr">
              <a:lnSpc>
                <a:spcPct val="120000"/>
              </a:lnSpc>
              <a:defRPr sz="7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9153571" y="6592269"/>
            <a:ext cx="28448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gray">
          <a:xfrm>
            <a:off x="0" y="620713"/>
            <a:ext cx="12192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 sz="1800"/>
          </a:p>
        </p:txBody>
      </p:sp>
      <p:sp>
        <p:nvSpPr>
          <p:cNvPr id="8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335359" y="827904"/>
            <a:ext cx="11521281" cy="56408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77694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 bwMode="auto">
          <a:xfrm>
            <a:off x="0" y="0"/>
            <a:ext cx="12192000" cy="68580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32"/>
              </a:spcAft>
            </a:pPr>
            <a:endParaRPr lang="ja-JP" altLang="en-US" sz="14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113797" y="6587445"/>
            <a:ext cx="778272" cy="177594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1907" rIns="0" bIns="15953" anchor="ctr" anchorCtr="0"/>
          <a:lstStyle>
            <a:lvl1pPr algn="ctr">
              <a:lnSpc>
                <a:spcPct val="120000"/>
              </a:lnSpc>
              <a:defRPr sz="7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9153571" y="6592269"/>
            <a:ext cx="28448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gray">
          <a:xfrm>
            <a:off x="0" y="620713"/>
            <a:ext cx="12192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 sz="1800"/>
          </a:p>
        </p:txBody>
      </p:sp>
      <p:sp>
        <p:nvSpPr>
          <p:cNvPr id="8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335359" y="827904"/>
            <a:ext cx="11521281" cy="56408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13379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9674" y="404665"/>
            <a:ext cx="11388343" cy="396044"/>
          </a:xfrm>
        </p:spPr>
        <p:txBody>
          <a:bodyPr/>
          <a:lstStyle>
            <a:lvl1pPr algn="ctr">
              <a:defRPr sz="1800"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335360" y="6393660"/>
            <a:ext cx="778272" cy="177594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1907" rIns="0" bIns="15953" anchor="ctr" anchorCtr="0">
            <a:spAutoFit/>
          </a:bodyPr>
          <a:lstStyle>
            <a:lvl1pPr algn="ctr">
              <a:lnSpc>
                <a:spcPct val="120000"/>
              </a:lnSpc>
              <a:defRPr sz="7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20632" y="6412250"/>
            <a:ext cx="28448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角丸四角形 6"/>
          <p:cNvSpPr/>
          <p:nvPr/>
        </p:nvSpPr>
        <p:spPr bwMode="auto">
          <a:xfrm>
            <a:off x="2" y="0"/>
            <a:ext cx="12199404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32"/>
              </a:spcAft>
            </a:pPr>
            <a:endParaRPr lang="ja-JP" altLang="en-US" sz="14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379674" y="1019432"/>
            <a:ext cx="11388343" cy="5270157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4406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補足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9674" y="404665"/>
            <a:ext cx="11388343" cy="396044"/>
          </a:xfrm>
        </p:spPr>
        <p:txBody>
          <a:bodyPr/>
          <a:lstStyle>
            <a:lvl1pPr algn="ctr">
              <a:defRPr sz="1800"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335360" y="6393660"/>
            <a:ext cx="778272" cy="177594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1907" rIns="0" bIns="15953" anchor="ctr" anchorCtr="0">
            <a:spAutoFit/>
          </a:bodyPr>
          <a:lstStyle>
            <a:lvl1pPr algn="ctr">
              <a:lnSpc>
                <a:spcPct val="120000"/>
              </a:lnSpc>
              <a:defRPr sz="7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20632" y="6412250"/>
            <a:ext cx="28448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角丸四角形 6"/>
          <p:cNvSpPr/>
          <p:nvPr/>
        </p:nvSpPr>
        <p:spPr bwMode="auto">
          <a:xfrm>
            <a:off x="2" y="0"/>
            <a:ext cx="12199404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32"/>
              </a:spcAft>
            </a:pPr>
            <a:endParaRPr lang="ja-JP" altLang="en-US" sz="14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379674" y="1019432"/>
            <a:ext cx="11388343" cy="5270157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70358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補足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 bwMode="auto">
          <a:xfrm>
            <a:off x="2" y="0"/>
            <a:ext cx="12189047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32"/>
              </a:spcAft>
            </a:pPr>
            <a:endParaRPr lang="ja-JP" altLang="en-US" sz="14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78708" y="144000"/>
            <a:ext cx="11834584" cy="6570000"/>
          </a:xfrm>
          <a:prstGeom prst="roundRect">
            <a:avLst>
              <a:gd name="adj" fmla="val 57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wrap="square" lIns="255254" tIns="478602" rIns="255254" bIns="159534" anchor="ctr" anchorCtr="0">
            <a:noAutofit/>
          </a:bodyPr>
          <a:lstStyle/>
          <a:p>
            <a:pPr marL="0" lvl="0" indent="0" algn="just">
              <a:lnSpc>
                <a:spcPct val="140000"/>
              </a:lnSpc>
              <a:spcAft>
                <a:spcPts val="1064"/>
              </a:spcAft>
              <a:buFont typeface="Wingdings" pitchFamily="2" charset="2"/>
              <a:buNone/>
            </a:pPr>
            <a:endParaRPr lang="en-US" altLang="ja-JP" sz="140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9674" y="404665"/>
            <a:ext cx="11388343" cy="396044"/>
          </a:xfrm>
        </p:spPr>
        <p:txBody>
          <a:bodyPr/>
          <a:lstStyle>
            <a:lvl1pPr algn="ctr">
              <a:defRPr sz="1800"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335360" y="6393660"/>
            <a:ext cx="778272" cy="177594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1907" rIns="0" bIns="15953" anchor="ctr" anchorCtr="0">
            <a:spAutoFit/>
          </a:bodyPr>
          <a:lstStyle>
            <a:lvl1pPr algn="ctr">
              <a:lnSpc>
                <a:spcPct val="120000"/>
              </a:lnSpc>
              <a:defRPr sz="7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20632" y="6412250"/>
            <a:ext cx="28448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379674" y="1019432"/>
            <a:ext cx="11388343" cy="5270157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37137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ガイド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cxnSp>
        <p:nvCxnSpPr>
          <p:cNvPr id="27" name="直線コネクタ 26"/>
          <p:cNvCxnSpPr/>
          <p:nvPr/>
        </p:nvCxnSpPr>
        <p:spPr>
          <a:xfrm flipV="1">
            <a:off x="1000369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V="1">
            <a:off x="6096000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4191000" y="-1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V="1">
            <a:off x="7989277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V="1">
            <a:off x="11191631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>
            <a:off x="0" y="620715"/>
            <a:ext cx="12192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>
            <a:off x="0" y="1881189"/>
            <a:ext cx="12192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0" y="3429002"/>
            <a:ext cx="12192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-16135" y="4976815"/>
            <a:ext cx="12192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0" y="6237314"/>
            <a:ext cx="12192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33"/>
          <p:cNvSpPr>
            <a:spLocks noChangeArrowheads="1"/>
          </p:cNvSpPr>
          <p:nvPr/>
        </p:nvSpPr>
        <p:spPr bwMode="gray">
          <a:xfrm>
            <a:off x="6140236" y="3248983"/>
            <a:ext cx="1418080" cy="290751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1907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00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38" name="AutoShape 33"/>
          <p:cNvSpPr>
            <a:spLocks noChangeArrowheads="1"/>
          </p:cNvSpPr>
          <p:nvPr/>
        </p:nvSpPr>
        <p:spPr bwMode="gray">
          <a:xfrm>
            <a:off x="6140312" y="1715281"/>
            <a:ext cx="1418080" cy="290751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1907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00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39" name="AutoShape 33"/>
          <p:cNvSpPr>
            <a:spLocks noChangeArrowheads="1"/>
          </p:cNvSpPr>
          <p:nvPr/>
        </p:nvSpPr>
        <p:spPr bwMode="gray">
          <a:xfrm>
            <a:off x="291048" y="3563941"/>
            <a:ext cx="1418080" cy="290751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1907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00" dirty="0">
                <a:solidFill>
                  <a:schemeClr val="tx2"/>
                </a:solidFill>
                <a:latin typeface="メイリオ" pitchFamily="50" charset="-128"/>
              </a:rPr>
              <a:t>11.50cm</a:t>
            </a:r>
          </a:p>
        </p:txBody>
      </p:sp>
      <p:sp>
        <p:nvSpPr>
          <p:cNvPr id="40" name="AutoShape 33"/>
          <p:cNvSpPr>
            <a:spLocks noChangeArrowheads="1"/>
          </p:cNvSpPr>
          <p:nvPr/>
        </p:nvSpPr>
        <p:spPr bwMode="gray">
          <a:xfrm>
            <a:off x="6140312" y="6057295"/>
            <a:ext cx="1418080" cy="290751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1907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00" dirty="0">
                <a:solidFill>
                  <a:schemeClr val="tx2"/>
                </a:solidFill>
                <a:latin typeface="メイリオ" pitchFamily="50" charset="-128"/>
              </a:rPr>
              <a:t>7.80cm</a:t>
            </a:r>
          </a:p>
        </p:txBody>
      </p:sp>
      <p:sp>
        <p:nvSpPr>
          <p:cNvPr id="41" name="AutoShape 33"/>
          <p:cNvSpPr>
            <a:spLocks noChangeArrowheads="1"/>
          </p:cNvSpPr>
          <p:nvPr/>
        </p:nvSpPr>
        <p:spPr bwMode="gray">
          <a:xfrm>
            <a:off x="6140312" y="440671"/>
            <a:ext cx="1418080" cy="290751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1907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00" dirty="0">
                <a:solidFill>
                  <a:schemeClr val="tx2"/>
                </a:solidFill>
                <a:latin typeface="メイリオ" pitchFamily="50" charset="-128"/>
              </a:rPr>
              <a:t>7.80cm</a:t>
            </a:r>
          </a:p>
        </p:txBody>
      </p:sp>
      <p:sp>
        <p:nvSpPr>
          <p:cNvPr id="42" name="AutoShape 33"/>
          <p:cNvSpPr>
            <a:spLocks noChangeArrowheads="1"/>
          </p:cNvSpPr>
          <p:nvPr/>
        </p:nvSpPr>
        <p:spPr bwMode="gray">
          <a:xfrm>
            <a:off x="3481556" y="3573019"/>
            <a:ext cx="1418080" cy="290751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1907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00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3" name="AutoShape 33"/>
          <p:cNvSpPr>
            <a:spLocks noChangeArrowheads="1"/>
          </p:cNvSpPr>
          <p:nvPr/>
        </p:nvSpPr>
        <p:spPr bwMode="gray">
          <a:xfrm>
            <a:off x="5386999" y="3565238"/>
            <a:ext cx="1418080" cy="290751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1907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00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44" name="AutoShape 33"/>
          <p:cNvSpPr>
            <a:spLocks noChangeArrowheads="1"/>
          </p:cNvSpPr>
          <p:nvPr/>
        </p:nvSpPr>
        <p:spPr bwMode="gray">
          <a:xfrm>
            <a:off x="7292440" y="3565238"/>
            <a:ext cx="1418080" cy="290751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1907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00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5" name="AutoShape 33"/>
          <p:cNvSpPr>
            <a:spLocks noChangeArrowheads="1"/>
          </p:cNvSpPr>
          <p:nvPr/>
        </p:nvSpPr>
        <p:spPr bwMode="gray">
          <a:xfrm>
            <a:off x="10482949" y="3565238"/>
            <a:ext cx="1418080" cy="290751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1907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00" dirty="0">
                <a:solidFill>
                  <a:schemeClr val="tx2"/>
                </a:solidFill>
                <a:latin typeface="メイリオ" pitchFamily="50" charset="-128"/>
              </a:rPr>
              <a:t>11.50cm</a:t>
            </a:r>
          </a:p>
        </p:txBody>
      </p:sp>
      <p:sp>
        <p:nvSpPr>
          <p:cNvPr id="46" name="AutoShape 33"/>
          <p:cNvSpPr>
            <a:spLocks noChangeArrowheads="1"/>
          </p:cNvSpPr>
          <p:nvPr/>
        </p:nvSpPr>
        <p:spPr bwMode="gray">
          <a:xfrm>
            <a:off x="6140312" y="4825377"/>
            <a:ext cx="1418080" cy="290751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1907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00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8" name="タイトル 1"/>
          <p:cNvSpPr>
            <a:spLocks noGrp="1"/>
          </p:cNvSpPr>
          <p:nvPr>
            <p:ph type="title"/>
          </p:nvPr>
        </p:nvSpPr>
        <p:spPr bwMode="white">
          <a:xfrm>
            <a:off x="335360" y="152637"/>
            <a:ext cx="11521280" cy="396044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53571" y="6592269"/>
            <a:ext cx="28448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426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D67FE8-6260-456B-98FE-B7C151275408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303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補足#3">
  <p:cSld name="1_補足#3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title"/>
          </p:nvPr>
        </p:nvSpPr>
        <p:spPr>
          <a:xfrm>
            <a:off x="379672" y="404664"/>
            <a:ext cx="113884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25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ftr" idx="11"/>
          </p:nvPr>
        </p:nvSpPr>
        <p:spPr>
          <a:xfrm>
            <a:off x="335360" y="6372792"/>
            <a:ext cx="778400" cy="219473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spcFirstLastPara="1" wrap="square" lIns="0" tIns="31150" rIns="0" bIns="15575" anchor="ctr" anchorCtr="0"/>
          <a:lstStyle>
            <a:lvl1pPr marR="0" lvl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933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umimoji="1" lang="ja-JP" altLang="en-US"/>
          </a:p>
        </p:txBody>
      </p:sp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9020633" y="6412247"/>
            <a:ext cx="2844800" cy="2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3" name="Google Shape;63;p12"/>
          <p:cNvSpPr/>
          <p:nvPr/>
        </p:nvSpPr>
        <p:spPr>
          <a:xfrm>
            <a:off x="0" y="0"/>
            <a:ext cx="12214440" cy="6858000"/>
          </a:xfrm>
          <a:custGeom>
            <a:avLst/>
            <a:gdLst/>
            <a:ahLst/>
            <a:cxnLst/>
            <a:rect l="l" t="t" r="r" b="b"/>
            <a:pathLst>
              <a:path w="9903600" h="6858000" extrusionOk="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just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4D4D4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8055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補足#4">
  <p:cSld name="1_補足#4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3"/>
          <p:cNvSpPr/>
          <p:nvPr/>
        </p:nvSpPr>
        <p:spPr>
          <a:xfrm>
            <a:off x="0" y="0"/>
            <a:ext cx="12189200" cy="6858000"/>
          </a:xfrm>
          <a:prstGeom prst="roundRect">
            <a:avLst>
              <a:gd name="adj" fmla="val 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just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4D4D4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33"/>
          <p:cNvSpPr/>
          <p:nvPr/>
        </p:nvSpPr>
        <p:spPr>
          <a:xfrm>
            <a:off x="178708" y="144000"/>
            <a:ext cx="11834400" cy="6570000"/>
          </a:xfrm>
          <a:prstGeom prst="roundRect">
            <a:avLst>
              <a:gd name="adj" fmla="val 579"/>
            </a:avLst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32300" tIns="623067" rIns="332300" bIns="207700" anchor="ctr" anchorCtr="0">
            <a:noAutofit/>
          </a:bodyPr>
          <a:lstStyle/>
          <a:p>
            <a:pPr marL="0" marR="0" lvl="0" indent="0" algn="just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</a:pPr>
            <a:endParaRPr sz="1867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33"/>
          <p:cNvSpPr txBox="1">
            <a:spLocks noGrp="1"/>
          </p:cNvSpPr>
          <p:nvPr>
            <p:ph type="title"/>
          </p:nvPr>
        </p:nvSpPr>
        <p:spPr>
          <a:xfrm>
            <a:off x="379672" y="404664"/>
            <a:ext cx="113880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25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184" name="Google Shape;184;p33"/>
          <p:cNvSpPr txBox="1">
            <a:spLocks noGrp="1"/>
          </p:cNvSpPr>
          <p:nvPr>
            <p:ph type="ftr" idx="11"/>
          </p:nvPr>
        </p:nvSpPr>
        <p:spPr>
          <a:xfrm>
            <a:off x="335360" y="6372592"/>
            <a:ext cx="778400" cy="219473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spcFirstLastPara="1" wrap="square" lIns="0" tIns="31150" rIns="0" bIns="15575" anchor="ctr" anchorCtr="0"/>
          <a:lstStyle>
            <a:lvl1pPr marR="0" lvl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933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200"/>
              <a:buNone/>
              <a:defRPr sz="2133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 kumimoji="1" lang="ja-JP" altLang="en-US"/>
          </a:p>
        </p:txBody>
      </p:sp>
      <p:sp>
        <p:nvSpPr>
          <p:cNvPr id="185" name="Google Shape;185;p33"/>
          <p:cNvSpPr txBox="1">
            <a:spLocks noGrp="1"/>
          </p:cNvSpPr>
          <p:nvPr>
            <p:ph type="sldNum" idx="12"/>
          </p:nvPr>
        </p:nvSpPr>
        <p:spPr>
          <a:xfrm>
            <a:off x="9020633" y="6412247"/>
            <a:ext cx="2844800" cy="2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470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113797" y="6575112"/>
            <a:ext cx="778272" cy="2022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1000369" y="2924944"/>
            <a:ext cx="10191262" cy="1008062"/>
          </a:xfrm>
        </p:spPr>
        <p:txBody>
          <a:bodyPr anchor="ctr" anchorCtr="0"/>
          <a:lstStyle>
            <a:lvl1pPr algn="ctr">
              <a:lnSpc>
                <a:spcPct val="12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922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ナビ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8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>
          <a:xfrm>
            <a:off x="2447595" y="152637"/>
            <a:ext cx="9409045" cy="396044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53571" y="6592269"/>
            <a:ext cx="28448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113797" y="6587445"/>
            <a:ext cx="778272" cy="177594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1907" rIns="0" bIns="15953" anchor="ctr" anchorCtr="0"/>
          <a:lstStyle>
            <a:lvl1pPr algn="ctr">
              <a:lnSpc>
                <a:spcPct val="120000"/>
              </a:lnSpc>
              <a:defRPr sz="7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447595" y="836713"/>
            <a:ext cx="9409972" cy="5256113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55397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7FE8-6260-456B-98FE-B7C151275408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770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029456"/>
            <a:ext cx="5181600" cy="5147507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29456"/>
            <a:ext cx="5181600" cy="5147507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C4D67FE8-6260-456B-98FE-B7C151275408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/>
          <a:lstStyle/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直線コネクタ 14"/>
          <p:cNvCxnSpPr>
            <a:cxnSpLocks noChangeShapeType="1"/>
          </p:cNvCxnSpPr>
          <p:nvPr/>
        </p:nvCxnSpPr>
        <p:spPr bwMode="auto">
          <a:xfrm>
            <a:off x="755357" y="705456"/>
            <a:ext cx="966880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6" name="タイトル 17"/>
          <p:cNvSpPr>
            <a:spLocks noGrp="1"/>
          </p:cNvSpPr>
          <p:nvPr>
            <p:ph type="title"/>
          </p:nvPr>
        </p:nvSpPr>
        <p:spPr>
          <a:xfrm>
            <a:off x="735036" y="304799"/>
            <a:ext cx="9655469" cy="449641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99095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029456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900087"/>
            <a:ext cx="5157787" cy="4289576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029456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900087"/>
            <a:ext cx="5183188" cy="4289576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C4D67FE8-6260-456B-98FE-B7C151275408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/>
          <a:lstStyle/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7" name="直線コネクタ 16"/>
          <p:cNvCxnSpPr>
            <a:cxnSpLocks noChangeShapeType="1"/>
          </p:cNvCxnSpPr>
          <p:nvPr/>
        </p:nvCxnSpPr>
        <p:spPr bwMode="auto">
          <a:xfrm>
            <a:off x="755357" y="705456"/>
            <a:ext cx="966880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8" name="タイトル 17"/>
          <p:cNvSpPr>
            <a:spLocks noGrp="1"/>
          </p:cNvSpPr>
          <p:nvPr>
            <p:ph type="title"/>
          </p:nvPr>
        </p:nvSpPr>
        <p:spPr>
          <a:xfrm>
            <a:off x="735036" y="304799"/>
            <a:ext cx="9655469" cy="449641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85464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C4D67FE8-6260-456B-98FE-B7C151275408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/>
          <a:lstStyle/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3" name="直線コネクタ 12"/>
          <p:cNvCxnSpPr>
            <a:cxnSpLocks noChangeShapeType="1"/>
          </p:cNvCxnSpPr>
          <p:nvPr/>
        </p:nvCxnSpPr>
        <p:spPr bwMode="auto">
          <a:xfrm>
            <a:off x="755357" y="705456"/>
            <a:ext cx="966880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" name="タイトル 17"/>
          <p:cNvSpPr>
            <a:spLocks noGrp="1"/>
          </p:cNvSpPr>
          <p:nvPr>
            <p:ph type="title"/>
          </p:nvPr>
        </p:nvSpPr>
        <p:spPr>
          <a:xfrm>
            <a:off x="735036" y="304799"/>
            <a:ext cx="9655469" cy="449641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114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ナビ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 bwMode="auto">
          <a:xfrm>
            <a:off x="0" y="0"/>
            <a:ext cx="12192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32"/>
              </a:spcAft>
            </a:pPr>
            <a:endParaRPr lang="ja-JP" altLang="en-US" sz="14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9" y="3081352"/>
            <a:ext cx="10635028" cy="659297"/>
          </a:xfrm>
          <a:ln w="6350">
            <a:noFill/>
          </a:ln>
        </p:spPr>
        <p:txBody>
          <a:bodyPr wrap="square" lIns="159534" tIns="159534" rIns="159534" bIns="127627">
            <a:spAutoFit/>
          </a:bodyPr>
          <a:lstStyle>
            <a:lvl1pPr algn="ctr">
              <a:lnSpc>
                <a:spcPct val="12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113797" y="6587445"/>
            <a:ext cx="778272" cy="177594"/>
          </a:xfrm>
          <a:prstGeom prst="rect">
            <a:avLst/>
          </a:prstGeom>
          <a:solidFill>
            <a:schemeClr val="bg1"/>
          </a:solidFill>
        </p:spPr>
        <p:txBody>
          <a:bodyPr lIns="0" tIns="31907" rIns="0" bIns="15953" anchor="ctr" anchorCtr="0"/>
          <a:lstStyle>
            <a:lvl1pPr algn="ctr">
              <a:lnSpc>
                <a:spcPct val="120000"/>
              </a:lnSpc>
              <a:defRPr sz="7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53571" y="6592269"/>
            <a:ext cx="28448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196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 bwMode="auto">
          <a:xfrm>
            <a:off x="0" y="0"/>
            <a:ext cx="12192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32"/>
              </a:spcAft>
            </a:pPr>
            <a:endParaRPr lang="ja-JP" altLang="en-US" sz="14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9" y="3081352"/>
            <a:ext cx="10635028" cy="659297"/>
          </a:xfrm>
          <a:ln w="6350">
            <a:noFill/>
          </a:ln>
        </p:spPr>
        <p:txBody>
          <a:bodyPr wrap="square" lIns="159534" tIns="159534" rIns="159534" bIns="127627">
            <a:spAutoFit/>
          </a:bodyPr>
          <a:lstStyle>
            <a:lvl1pPr algn="ctr"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113797" y="6587445"/>
            <a:ext cx="778272" cy="177594"/>
          </a:xfrm>
          <a:prstGeom prst="rect">
            <a:avLst/>
          </a:prstGeom>
          <a:solidFill>
            <a:schemeClr val="bg1"/>
          </a:solidFill>
        </p:spPr>
        <p:txBody>
          <a:bodyPr lIns="0" tIns="31907" rIns="0" bIns="15953" anchor="ctr" anchorCtr="0"/>
          <a:lstStyle>
            <a:lvl1pPr algn="ctr">
              <a:lnSpc>
                <a:spcPct val="120000"/>
              </a:lnSpc>
              <a:defRPr sz="7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53571" y="6592269"/>
            <a:ext cx="28448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890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 bwMode="auto">
          <a:xfrm>
            <a:off x="0" y="0"/>
            <a:ext cx="12192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32"/>
              </a:spcAft>
            </a:pPr>
            <a:endParaRPr lang="ja-JP" altLang="en-US" sz="14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778489" y="3081352"/>
            <a:ext cx="10635028" cy="659297"/>
          </a:xfrm>
          <a:ln w="6350">
            <a:noFill/>
          </a:ln>
        </p:spPr>
        <p:txBody>
          <a:bodyPr wrap="square" lIns="159534" tIns="159534" rIns="159534" bIns="127627">
            <a:spAutoFit/>
          </a:bodyPr>
          <a:lstStyle>
            <a:lvl1pPr algn="ctr"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gray">
          <a:xfrm>
            <a:off x="113797" y="6587445"/>
            <a:ext cx="778272" cy="177594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1907" rIns="0" bIns="15953" anchor="ctr" anchorCtr="0"/>
          <a:lstStyle>
            <a:lvl1pPr algn="ctr">
              <a:lnSpc>
                <a:spcPct val="120000"/>
              </a:lnSpc>
              <a:defRPr sz="7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gray">
          <a:xfrm>
            <a:off x="9153571" y="6592269"/>
            <a:ext cx="28448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95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ナビ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 bwMode="auto">
          <a:xfrm>
            <a:off x="0" y="0"/>
            <a:ext cx="12192000" cy="68580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32"/>
              </a:spcAft>
            </a:pPr>
            <a:endParaRPr lang="ja-JP" altLang="en-US" sz="14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9" y="3081352"/>
            <a:ext cx="10635028" cy="659297"/>
          </a:xfrm>
          <a:ln w="6350">
            <a:noFill/>
          </a:ln>
        </p:spPr>
        <p:txBody>
          <a:bodyPr wrap="square" lIns="159534" tIns="159534" rIns="159534" bIns="127627">
            <a:spAutoFit/>
          </a:bodyPr>
          <a:lstStyle>
            <a:lvl1pPr algn="ctr"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113797" y="6587445"/>
            <a:ext cx="778272" cy="177594"/>
          </a:xfrm>
          <a:prstGeom prst="rect">
            <a:avLst/>
          </a:prstGeom>
          <a:solidFill>
            <a:schemeClr val="bg1"/>
          </a:solidFill>
        </p:spPr>
        <p:txBody>
          <a:bodyPr lIns="0" tIns="31907" rIns="0" bIns="15953" anchor="ctr" anchorCtr="0"/>
          <a:lstStyle>
            <a:lvl1pPr algn="ctr">
              <a:lnSpc>
                <a:spcPct val="120000"/>
              </a:lnSpc>
              <a:defRPr sz="7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53571" y="6592269"/>
            <a:ext cx="28448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82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ブランク（サブカラー#2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113797" y="6587445"/>
            <a:ext cx="778272" cy="177594"/>
          </a:xfrm>
          <a:prstGeom prst="rect">
            <a:avLst/>
          </a:prstGeom>
          <a:noFill/>
        </p:spPr>
        <p:txBody>
          <a:bodyPr lIns="0" tIns="31907" rIns="0" bIns="15953" anchor="ctr" anchorCtr="0"/>
          <a:lstStyle>
            <a:lvl1pPr algn="ctr">
              <a:lnSpc>
                <a:spcPct val="120000"/>
              </a:lnSpc>
              <a:defRPr sz="7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53571" y="6592269"/>
            <a:ext cx="28448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gray">
          <a:xfrm>
            <a:off x="0" y="620713"/>
            <a:ext cx="12192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 sz="180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335359" y="827904"/>
            <a:ext cx="11521281" cy="564085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9061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 bwMode="auto">
          <a:xfrm>
            <a:off x="0" y="0"/>
            <a:ext cx="12192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32"/>
              </a:spcAft>
            </a:pPr>
            <a:endParaRPr lang="ja-JP" altLang="en-US" sz="14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113797" y="6587445"/>
            <a:ext cx="778272" cy="177594"/>
          </a:xfrm>
          <a:prstGeom prst="rect">
            <a:avLst/>
          </a:prstGeom>
          <a:noFill/>
        </p:spPr>
        <p:txBody>
          <a:bodyPr lIns="0" tIns="31907" rIns="0" bIns="15953" anchor="ctr" anchorCtr="0"/>
          <a:lstStyle>
            <a:lvl1pPr algn="ctr">
              <a:lnSpc>
                <a:spcPct val="120000"/>
              </a:lnSpc>
              <a:defRPr sz="7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9153571" y="6592269"/>
            <a:ext cx="28448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gray">
          <a:xfrm>
            <a:off x="0" y="620713"/>
            <a:ext cx="12192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 sz="1800"/>
          </a:p>
        </p:txBody>
      </p:sp>
      <p:sp>
        <p:nvSpPr>
          <p:cNvPr id="8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335359" y="827904"/>
            <a:ext cx="11521281" cy="564085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9741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ブランク（サブカラー#1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 bwMode="auto">
          <a:xfrm>
            <a:off x="0" y="0"/>
            <a:ext cx="12192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32"/>
              </a:spcAft>
            </a:pPr>
            <a:endParaRPr lang="ja-JP" altLang="en-US" sz="14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113797" y="6587445"/>
            <a:ext cx="778272" cy="177594"/>
          </a:xfrm>
          <a:prstGeom prst="rect">
            <a:avLst/>
          </a:prstGeom>
          <a:noFill/>
        </p:spPr>
        <p:txBody>
          <a:bodyPr lIns="0" tIns="31907" rIns="0" bIns="15953" anchor="ctr" anchorCtr="0"/>
          <a:lstStyle>
            <a:lvl1pPr algn="ctr">
              <a:lnSpc>
                <a:spcPct val="120000"/>
              </a:lnSpc>
              <a:defRPr sz="7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53571" y="6592269"/>
            <a:ext cx="28448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6A07F7A5-C160-4ED8-AE05-9AD2FA74D6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gray">
          <a:xfrm>
            <a:off x="0" y="620713"/>
            <a:ext cx="12192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 sz="1800"/>
          </a:p>
        </p:txBody>
      </p:sp>
      <p:sp>
        <p:nvSpPr>
          <p:cNvPr id="7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335359" y="827904"/>
            <a:ext cx="11521281" cy="564085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8059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7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113797" y="6587445"/>
            <a:ext cx="778272" cy="177594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1907" rIns="0" bIns="15953" anchor="ctr" anchorCtr="0">
            <a:spAutoFit/>
          </a:bodyPr>
          <a:lstStyle>
            <a:lvl1pPr algn="ctr">
              <a:lnSpc>
                <a:spcPct val="120000"/>
              </a:lnSpc>
              <a:defRPr sz="7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235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706" r:id="rId21"/>
    <p:sldLayoutId id="2147483707" r:id="rId22"/>
    <p:sldLayoutId id="2147483708" r:id="rId23"/>
  </p:sldLayoutIdLst>
  <p:txStyles>
    <p:titleStyle>
      <a:lvl1pPr algn="l" defTabSz="810433" rtl="0" eaLnBrk="1" latinLnBrk="0" hangingPunct="1">
        <a:spcBef>
          <a:spcPct val="0"/>
        </a:spcBef>
        <a:buNone/>
        <a:defRPr kumimoji="1" sz="1900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03912" indent="-303912" algn="l" defTabSz="810433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477" indent="-253260" algn="l" defTabSz="810433" rtl="0" eaLnBrk="1" latinLnBrk="0" hangingPunct="1">
        <a:spcBef>
          <a:spcPct val="20000"/>
        </a:spcBef>
        <a:buFont typeface="Arial" pitchFamily="34" charset="0"/>
        <a:buChar char="–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13041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18257" indent="-202608" algn="l" defTabSz="810433" rtl="0" eaLnBrk="1" latinLnBrk="0" hangingPunct="1">
        <a:spcBef>
          <a:spcPct val="20000"/>
        </a:spcBef>
        <a:buFont typeface="Arial" pitchFamily="34" charset="0"/>
        <a:buChar char="–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74" indent="-202608" algn="l" defTabSz="810433" rtl="0" eaLnBrk="1" latinLnBrk="0" hangingPunct="1">
        <a:spcBef>
          <a:spcPct val="20000"/>
        </a:spcBef>
        <a:buFont typeface="Arial" pitchFamily="34" charset="0"/>
        <a:buChar char="»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28690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33906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39123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44339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1043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216" algn="l" defTabSz="81043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0433" algn="l" defTabSz="81043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649" algn="l" defTabSz="81043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865" algn="l" defTabSz="81043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6082" algn="l" defTabSz="81043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1298" algn="l" defTabSz="81043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6515" algn="l" defTabSz="81043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1731" algn="l" defTabSz="81043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465615" y="171037"/>
            <a:ext cx="11431862" cy="735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QUINTBRIDGE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の新しい学びプログラム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99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UP</a:t>
            </a:r>
            <a:r>
              <a:rPr kumimoji="1" lang="ja-JP" altLang="en-US" sz="2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↑</a:t>
            </a:r>
            <a:r>
              <a:rPr kumimoji="1" lang="en-US" altLang="ja-JP" sz="2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UP</a:t>
            </a:r>
            <a:r>
              <a:rPr kumimoji="1" lang="ja-JP" altLang="en-US" sz="2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↑プログラム　　参加メンバー情報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94523" y="186535"/>
            <a:ext cx="93600" cy="624536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99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F13C910-4EF9-48AE-961A-9BC5D48F133B}"/>
              </a:ext>
            </a:extLst>
          </p:cNvPr>
          <p:cNvSpPr/>
          <p:nvPr/>
        </p:nvSpPr>
        <p:spPr bwMode="auto">
          <a:xfrm>
            <a:off x="951525" y="1109033"/>
            <a:ext cx="1778820" cy="195460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/>
        </p:spPr>
        <p:txBody>
          <a:bodyPr lIns="0" tIns="0" rIns="0" bIns="0" rtlCol="0" anchor="b">
            <a:noAutofit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1600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お名前</a:t>
            </a:r>
            <a:endParaRPr kumimoji="1" lang="en-US" altLang="ja-JP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en-US" altLang="ja-JP" sz="1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4587F63-4A27-4AF1-8C17-7462E8A352D0}"/>
              </a:ext>
            </a:extLst>
          </p:cNvPr>
          <p:cNvSpPr/>
          <p:nvPr/>
        </p:nvSpPr>
        <p:spPr bwMode="auto">
          <a:xfrm>
            <a:off x="2892499" y="1109034"/>
            <a:ext cx="8347977" cy="193504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/>
        </p:spPr>
        <p:txBody>
          <a:bodyPr lIns="0" tIns="0" rIns="0" bIns="0" rtlCol="0" anchor="t">
            <a:noAutofit/>
          </a:bodyPr>
          <a:lstStyle/>
          <a:p>
            <a:pPr defTabSz="810433">
              <a:defRPr/>
            </a:pPr>
            <a:r>
              <a:rPr kumimoji="1" lang="ja-JP" altLang="en-US" b="1" dirty="0"/>
              <a:t>プロフィール</a:t>
            </a:r>
            <a:endParaRPr kumimoji="1" lang="en-US" altLang="ja-JP" sz="2000" b="1" dirty="0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1D4473AD-8DB3-4C9B-959D-13EA95D4FCD9}"/>
              </a:ext>
            </a:extLst>
          </p:cNvPr>
          <p:cNvSpPr/>
          <p:nvPr/>
        </p:nvSpPr>
        <p:spPr bwMode="auto">
          <a:xfrm>
            <a:off x="1241418" y="1275961"/>
            <a:ext cx="1260000" cy="1260000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1600" b="1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写真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7C01FCE-1613-4D52-851D-CCD4CCCBA782}"/>
              </a:ext>
            </a:extLst>
          </p:cNvPr>
          <p:cNvSpPr/>
          <p:nvPr/>
        </p:nvSpPr>
        <p:spPr bwMode="auto">
          <a:xfrm>
            <a:off x="951524" y="3163892"/>
            <a:ext cx="10288953" cy="1079628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/>
        </p:spPr>
        <p:txBody>
          <a:bodyPr lIns="0" tIns="0" rIns="0" bIns="0" rtlCol="0" anchor="t">
            <a:noAutofit/>
          </a:bodyPr>
          <a:lstStyle/>
          <a:p>
            <a:pPr defTabSz="810433">
              <a:defRPr/>
            </a:pPr>
            <a:r>
              <a:rPr kumimoji="1" lang="ja-JP" altLang="en-US" sz="2000" b="1" dirty="0"/>
              <a:t>あなたのお仕事</a:t>
            </a:r>
            <a:endParaRPr kumimoji="1" lang="en-US" altLang="ja-JP" sz="2000" b="1" dirty="0"/>
          </a:p>
          <a:p>
            <a:pPr defTabSz="810433">
              <a:defRPr/>
            </a:pPr>
            <a:endParaRPr kumimoji="1" lang="en-US" altLang="ja-JP" sz="24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70AABD4-80DA-4CDD-9322-0D0631894E7E}"/>
              </a:ext>
            </a:extLst>
          </p:cNvPr>
          <p:cNvSpPr/>
          <p:nvPr/>
        </p:nvSpPr>
        <p:spPr bwMode="auto">
          <a:xfrm>
            <a:off x="951523" y="5504768"/>
            <a:ext cx="10288953" cy="116432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/>
        </p:spPr>
        <p:txBody>
          <a:bodyPr lIns="0" tIns="0" rIns="0" bIns="0" rtlCol="0" anchor="t">
            <a:noAutofit/>
          </a:bodyPr>
          <a:lstStyle/>
          <a:p>
            <a:pPr defTabSz="810433">
              <a:defRPr/>
            </a:pPr>
            <a:r>
              <a:rPr kumimoji="1" lang="ja-JP" altLang="en-US" sz="2000" b="1" dirty="0"/>
              <a:t>本プログラムを通して繋がりたい人</a:t>
            </a:r>
            <a:endParaRPr kumimoji="1" lang="en-US" altLang="ja-JP" sz="2000" b="1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3A008C1-D4F5-4E79-99A2-7F5B5CE17780}"/>
              </a:ext>
            </a:extLst>
          </p:cNvPr>
          <p:cNvSpPr/>
          <p:nvPr/>
        </p:nvSpPr>
        <p:spPr bwMode="auto">
          <a:xfrm>
            <a:off x="951523" y="4324888"/>
            <a:ext cx="10288953" cy="1079628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/>
        </p:spPr>
        <p:txBody>
          <a:bodyPr lIns="0" tIns="0" rIns="0" bIns="0" rtlCol="0" anchor="t">
            <a:noAutofit/>
          </a:bodyPr>
          <a:lstStyle/>
          <a:p>
            <a:pPr defTabSz="810433">
              <a:defRPr/>
            </a:pPr>
            <a:r>
              <a:rPr kumimoji="1" lang="ja-JP" altLang="en-US" sz="2000" b="1" dirty="0"/>
              <a:t>提供可能なアセット</a:t>
            </a:r>
            <a:endParaRPr kumimoji="1" lang="en-US" altLang="ja-JP" sz="2000" b="1" dirty="0"/>
          </a:p>
          <a:p>
            <a:pPr defTabSz="810433">
              <a:defRPr/>
            </a:pPr>
            <a:endParaRPr kumimoji="1" lang="en-US" altLang="ja-JP" sz="24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C8327A4-2EB5-41C4-A7F0-B144765C6483}"/>
              </a:ext>
            </a:extLst>
          </p:cNvPr>
          <p:cNvSpPr txBox="1"/>
          <p:nvPr/>
        </p:nvSpPr>
        <p:spPr>
          <a:xfrm>
            <a:off x="8978318" y="63701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b="1" dirty="0"/>
              <a:t>法人会員・個人会員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518C8B5-1EF2-4BCF-92FD-28A799FBC3CE}"/>
              </a:ext>
            </a:extLst>
          </p:cNvPr>
          <p:cNvSpPr txBox="1"/>
          <p:nvPr/>
        </p:nvSpPr>
        <p:spPr>
          <a:xfrm>
            <a:off x="9172281" y="164996"/>
            <a:ext cx="2068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b="1" dirty="0"/>
              <a:t>We Lab. </a:t>
            </a:r>
            <a:r>
              <a:rPr kumimoji="1" lang="ja-JP" altLang="en-US" b="1" dirty="0"/>
              <a:t>・</a:t>
            </a:r>
            <a:r>
              <a:rPr kumimoji="1" lang="en-US" altLang="ja-JP" b="1" dirty="0"/>
              <a:t>I Lab. 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09293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465615" y="171037"/>
            <a:ext cx="11431862" cy="735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QUINTBRIDGE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の新しい学びプログラム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99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UP</a:t>
            </a:r>
            <a:r>
              <a:rPr kumimoji="1" lang="ja-JP" altLang="en-US" sz="2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↑</a:t>
            </a:r>
            <a:r>
              <a:rPr kumimoji="1" lang="en-US" altLang="ja-JP" sz="2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UP</a:t>
            </a:r>
            <a:r>
              <a:rPr kumimoji="1" lang="ja-JP" altLang="en-US" sz="2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↑プログラム　　参加メンバー情報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94523" y="186535"/>
            <a:ext cx="93600" cy="624536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99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D43FC1A-30D5-4A91-990F-5D5FC10F5F11}"/>
              </a:ext>
            </a:extLst>
          </p:cNvPr>
          <p:cNvSpPr txBox="1"/>
          <p:nvPr/>
        </p:nvSpPr>
        <p:spPr>
          <a:xfrm>
            <a:off x="581041" y="111598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企業情報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83889BA-D03D-4449-90E7-FEA0B1AE9783}"/>
              </a:ext>
            </a:extLst>
          </p:cNvPr>
          <p:cNvSpPr txBox="1"/>
          <p:nvPr/>
        </p:nvSpPr>
        <p:spPr>
          <a:xfrm>
            <a:off x="10132480" y="63701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b="1" dirty="0"/>
              <a:t>法人会員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B4526C7-BF6D-4B65-AE98-912D127B8857}"/>
              </a:ext>
            </a:extLst>
          </p:cNvPr>
          <p:cNvSpPr txBox="1"/>
          <p:nvPr/>
        </p:nvSpPr>
        <p:spPr>
          <a:xfrm>
            <a:off x="9172281" y="164996"/>
            <a:ext cx="2068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b="1" dirty="0"/>
              <a:t>We Lab. </a:t>
            </a:r>
            <a:r>
              <a:rPr kumimoji="1" lang="ja-JP" altLang="en-US" b="1" dirty="0"/>
              <a:t>・</a:t>
            </a:r>
            <a:r>
              <a:rPr kumimoji="1" lang="en-US" altLang="ja-JP" b="1" dirty="0"/>
              <a:t>I Lab. 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505255837"/>
      </p:ext>
    </p:extLst>
  </p:cSld>
  <p:clrMapOvr>
    <a:masterClrMapping/>
  </p:clrMapOvr>
</p:sld>
</file>

<file path=ppt/theme/theme1.xml><?xml version="1.0" encoding="utf-8"?>
<a:theme xmlns:a="http://schemas.openxmlformats.org/drawingml/2006/main" name="オリジナル001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E4007F"/>
      </a:accent4>
      <a:accent5>
        <a:srgbClr val="FFF100"/>
      </a:accent5>
      <a:accent6>
        <a:srgbClr val="000000"/>
      </a:accent6>
      <a:hlink>
        <a:srgbClr val="00A0E9"/>
      </a:hlink>
      <a:folHlink>
        <a:srgbClr val="0071BC"/>
      </a:folHlink>
    </a:clrScheme>
    <a:fontScheme name="ユーザー定義 1">
      <a:majorFont>
        <a:latin typeface="游ゴシック"/>
        <a:ea typeface="游ゴシック"/>
        <a:cs typeface=""/>
      </a:majorFont>
      <a:minorFont>
        <a:latin typeface="游ゴシック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lIns="0" tIns="0" rIns="0" bIns="0" rtlCol="0" anchor="ctr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オリジナル001" id="{A3E3D25B-9ED4-449E-842F-11FBC59C0CF1}" vid="{BE13F0AA-0522-451C-BC68-6B9BD3638CF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11762</TotalTime>
  <Words>64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Noto Sans Symbols</vt:lpstr>
      <vt:lpstr>メイリオ</vt:lpstr>
      <vt:lpstr>游ゴシック</vt:lpstr>
      <vt:lpstr>Arial</vt:lpstr>
      <vt:lpstr>Quattrocento Sans</vt:lpstr>
      <vt:lpstr>Wingdings</vt:lpstr>
      <vt:lpstr>オリジナル001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2021-07-06T00:31:18Z</dcterms:created>
  <dcterms:modified xsi:type="dcterms:W3CDTF">2023-04-28T01:41:26Z</dcterms:modified>
</cp:coreProperties>
</file>