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"/>
  </p:notesMasterIdLst>
  <p:sldIdLst>
    <p:sldId id="9891" r:id="rId2"/>
    <p:sldId id="989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CC00"/>
    <a:srgbClr val="FFCCFF"/>
    <a:srgbClr val="FF99FF"/>
    <a:srgbClr val="F4B183"/>
    <a:srgbClr val="ADAFEF"/>
    <a:srgbClr val="FF9966"/>
    <a:srgbClr val="FF66FF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5" autoAdjust="0"/>
    <p:restoredTop sz="96635" autoAdjust="0"/>
  </p:normalViewPr>
  <p:slideViewPr>
    <p:cSldViewPr snapToGrid="0">
      <p:cViewPr varScale="1">
        <p:scale>
          <a:sx n="82" d="100"/>
          <a:sy n="82" d="100"/>
        </p:scale>
        <p:origin x="74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DB46-863D-4577-A158-93919E876CE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40AC7-DE07-447F-8D84-35814BB18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74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113797" y="6587445"/>
            <a:ext cx="778272" cy="177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1907" rIns="0" bIns="15953" anchor="ctr" anchorCtr="0">
            <a:spAutoFit/>
          </a:bodyPr>
          <a:lstStyle>
            <a:lvl1pPr algn="ctr">
              <a:lnSpc>
                <a:spcPct val="120000"/>
              </a:lnSpc>
              <a:defRPr sz="7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1000370" y="2132856"/>
            <a:ext cx="10191261" cy="1440110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1000370" y="4077072"/>
            <a:ext cx="10191260" cy="14401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73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noFill/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gray">
          <a:xfrm>
            <a:off x="0" y="620713"/>
            <a:ext cx="1219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35359" y="827904"/>
            <a:ext cx="11521281" cy="56408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7769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gray">
          <a:xfrm>
            <a:off x="0" y="620713"/>
            <a:ext cx="1219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35359" y="827904"/>
            <a:ext cx="11521281" cy="56408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1337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674" y="404665"/>
            <a:ext cx="11388343" cy="396044"/>
          </a:xfrm>
        </p:spPr>
        <p:txBody>
          <a:bodyPr/>
          <a:lstStyle>
            <a:lvl1pPr algn="ctr"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35360" y="6393660"/>
            <a:ext cx="778272" cy="17759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1907" rIns="0" bIns="15953" anchor="ctr" anchorCtr="0">
            <a:spAutoFit/>
          </a:bodyPr>
          <a:lstStyle>
            <a:lvl1pPr algn="ctr">
              <a:lnSpc>
                <a:spcPct val="120000"/>
              </a:lnSpc>
              <a:defRPr sz="7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20632" y="6412250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角丸四角形 6"/>
          <p:cNvSpPr/>
          <p:nvPr/>
        </p:nvSpPr>
        <p:spPr bwMode="auto">
          <a:xfrm>
            <a:off x="2" y="0"/>
            <a:ext cx="12199404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79674" y="1019432"/>
            <a:ext cx="11388343" cy="5270157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40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674" y="404665"/>
            <a:ext cx="11388343" cy="396044"/>
          </a:xfrm>
        </p:spPr>
        <p:txBody>
          <a:bodyPr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35360" y="6393660"/>
            <a:ext cx="778272" cy="17759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1907" rIns="0" bIns="15953" anchor="ctr" anchorCtr="0">
            <a:spAutoFit/>
          </a:bodyPr>
          <a:lstStyle>
            <a:lvl1pPr algn="ctr">
              <a:lnSpc>
                <a:spcPct val="120000"/>
              </a:lnSpc>
              <a:defRPr sz="7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20632" y="6412250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角丸四角形 6"/>
          <p:cNvSpPr/>
          <p:nvPr/>
        </p:nvSpPr>
        <p:spPr bwMode="auto">
          <a:xfrm>
            <a:off x="2" y="0"/>
            <a:ext cx="12199404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79674" y="1019432"/>
            <a:ext cx="11388343" cy="5270157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70358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2" y="0"/>
            <a:ext cx="12189047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78708" y="144000"/>
            <a:ext cx="11834584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55254" tIns="478602" rIns="255254" bIns="15953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064"/>
              </a:spcAft>
              <a:buFont typeface="Wingdings" pitchFamily="2" charset="2"/>
              <a:buNone/>
            </a:pPr>
            <a:endParaRPr lang="en-US" altLang="ja-JP" sz="14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674" y="404665"/>
            <a:ext cx="11388343" cy="396044"/>
          </a:xfrm>
        </p:spPr>
        <p:txBody>
          <a:bodyPr/>
          <a:lstStyle>
            <a:lvl1pPr algn="ctr">
              <a:defRPr sz="18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335360" y="6393660"/>
            <a:ext cx="778272" cy="17759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1907" rIns="0" bIns="15953" anchor="ctr" anchorCtr="0">
            <a:spAutoFit/>
          </a:bodyPr>
          <a:lstStyle>
            <a:lvl1pPr algn="ctr">
              <a:lnSpc>
                <a:spcPct val="120000"/>
              </a:lnSpc>
              <a:defRPr sz="7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20632" y="6412250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79674" y="1019432"/>
            <a:ext cx="11388343" cy="5270157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37137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1000369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6096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19100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7989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11191631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0" y="620715"/>
            <a:ext cx="12192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0" y="1881189"/>
            <a:ext cx="12192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0" y="3429002"/>
            <a:ext cx="12192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-16135" y="4976815"/>
            <a:ext cx="12192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0" y="6237314"/>
            <a:ext cx="12192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/>
        </p:nvSpPr>
        <p:spPr bwMode="gray">
          <a:xfrm>
            <a:off x="6140236" y="3248983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/>
        </p:nvSpPr>
        <p:spPr bwMode="gray">
          <a:xfrm>
            <a:off x="6140312" y="1715281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gray">
          <a:xfrm>
            <a:off x="291048" y="3563941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gray">
          <a:xfrm>
            <a:off x="6140312" y="6057295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/>
        </p:nvSpPr>
        <p:spPr bwMode="gray">
          <a:xfrm>
            <a:off x="6140312" y="440671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/>
        </p:nvSpPr>
        <p:spPr bwMode="gray">
          <a:xfrm>
            <a:off x="3481556" y="3573019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/>
        </p:nvSpPr>
        <p:spPr bwMode="gray">
          <a:xfrm>
            <a:off x="5386999" y="3565238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/>
        </p:nvSpPr>
        <p:spPr bwMode="gray">
          <a:xfrm>
            <a:off x="7292440" y="3565238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gray">
          <a:xfrm>
            <a:off x="10482949" y="3565238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/>
        </p:nvSpPr>
        <p:spPr bwMode="gray">
          <a:xfrm>
            <a:off x="6140312" y="4825377"/>
            <a:ext cx="1418080" cy="29075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1907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00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335360" y="152637"/>
            <a:ext cx="11521280" cy="39604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D67FE8-6260-456B-98FE-B7C151275408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303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補足#3">
  <p:cSld name="1_補足#3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>
            <a:off x="379672" y="404664"/>
            <a:ext cx="113884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25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335360" y="6372792"/>
            <a:ext cx="778400" cy="21947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spcFirstLastPara="1" wrap="square" lIns="0" tIns="31150" rIns="0" bIns="15575" anchor="ctr" anchorCtr="0"/>
          <a:lstStyle>
            <a:lvl1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33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umimoji="1" lang="ja-JP" altLang="en-US"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9020633" y="6412247"/>
            <a:ext cx="2844800" cy="2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3" name="Google Shape;63;p12"/>
          <p:cNvSpPr/>
          <p:nvPr/>
        </p:nvSpPr>
        <p:spPr>
          <a:xfrm>
            <a:off x="0" y="0"/>
            <a:ext cx="12214440" cy="6858000"/>
          </a:xfrm>
          <a:custGeom>
            <a:avLst/>
            <a:gdLst/>
            <a:ahLst/>
            <a:cxnLst/>
            <a:rect l="l" t="t" r="r" b="b"/>
            <a:pathLst>
              <a:path w="9903600" h="6858000" extrusionOk="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055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補足#4">
  <p:cSld name="1_補足#4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/>
          <p:nvPr/>
        </p:nvSpPr>
        <p:spPr>
          <a:xfrm>
            <a:off x="0" y="0"/>
            <a:ext cx="12189200" cy="6858000"/>
          </a:xfrm>
          <a:prstGeom prst="roundRect">
            <a:avLst>
              <a:gd name="adj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>
              <a:solidFill>
                <a:srgbClr val="4D4D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3"/>
          <p:cNvSpPr/>
          <p:nvPr/>
        </p:nvSpPr>
        <p:spPr>
          <a:xfrm>
            <a:off x="178708" y="144000"/>
            <a:ext cx="11834400" cy="6570000"/>
          </a:xfrm>
          <a:prstGeom prst="roundRect">
            <a:avLst>
              <a:gd name="adj" fmla="val 579"/>
            </a:avLst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32300" tIns="623067" rIns="332300" bIns="207700" anchor="ctr" anchorCtr="0">
            <a:noAutofit/>
          </a:bodyPr>
          <a:lstStyle/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endParaRPr sz="1867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379672" y="404664"/>
            <a:ext cx="11388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25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/>
            </a:lvl9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ftr" idx="11"/>
          </p:nvPr>
        </p:nvSpPr>
        <p:spPr>
          <a:xfrm>
            <a:off x="335360" y="6372592"/>
            <a:ext cx="778400" cy="21947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spcFirstLastPara="1" wrap="square" lIns="0" tIns="31150" rIns="0" bIns="15575" anchor="ctr" anchorCtr="0"/>
          <a:lstStyle>
            <a:lvl1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33">
                <a:solidFill>
                  <a:srgbClr val="4D4D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200"/>
              <a:buNone/>
              <a:defRPr sz="21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 kumimoji="1" lang="ja-JP" altLang="en-US"/>
          </a:p>
        </p:txBody>
      </p:sp>
      <p:sp>
        <p:nvSpPr>
          <p:cNvPr id="185" name="Google Shape;185;p33"/>
          <p:cNvSpPr txBox="1">
            <a:spLocks noGrp="1"/>
          </p:cNvSpPr>
          <p:nvPr>
            <p:ph type="sldNum" idx="12"/>
          </p:nvPr>
        </p:nvSpPr>
        <p:spPr>
          <a:xfrm>
            <a:off x="9020633" y="6412247"/>
            <a:ext cx="2844800" cy="2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4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113797" y="6575112"/>
            <a:ext cx="778272" cy="2022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1000369" y="2924944"/>
            <a:ext cx="10191262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2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0" y="0"/>
            <a:ext cx="23289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2447595" y="152637"/>
            <a:ext cx="9409045" cy="39604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447595" y="836713"/>
            <a:ext cx="9409972" cy="525611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5539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7FE8-6260-456B-98FE-B7C151275408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770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29456"/>
            <a:ext cx="5181600" cy="5147507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29456"/>
            <a:ext cx="5181600" cy="5147507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C4D67FE8-6260-456B-98FE-B7C151275408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/>
          <a:lstStyle/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直線コネクタ 14"/>
          <p:cNvCxnSpPr>
            <a:cxnSpLocks noChangeShapeType="1"/>
          </p:cNvCxnSpPr>
          <p:nvPr/>
        </p:nvCxnSpPr>
        <p:spPr bwMode="auto">
          <a:xfrm>
            <a:off x="755357" y="705456"/>
            <a:ext cx="966880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" name="タイトル 17"/>
          <p:cNvSpPr>
            <a:spLocks noGrp="1"/>
          </p:cNvSpPr>
          <p:nvPr>
            <p:ph type="title"/>
          </p:nvPr>
        </p:nvSpPr>
        <p:spPr>
          <a:xfrm>
            <a:off x="735036" y="304799"/>
            <a:ext cx="9655469" cy="449641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909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29456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00087"/>
            <a:ext cx="5157787" cy="428957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29456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0087"/>
            <a:ext cx="5183188" cy="428957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C4D67FE8-6260-456B-98FE-B7C151275408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/>
          <a:lstStyle/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直線コネクタ 16"/>
          <p:cNvCxnSpPr>
            <a:cxnSpLocks noChangeShapeType="1"/>
          </p:cNvCxnSpPr>
          <p:nvPr/>
        </p:nvCxnSpPr>
        <p:spPr bwMode="auto">
          <a:xfrm>
            <a:off x="755357" y="705456"/>
            <a:ext cx="966880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タイトル 17"/>
          <p:cNvSpPr>
            <a:spLocks noGrp="1"/>
          </p:cNvSpPr>
          <p:nvPr>
            <p:ph type="title"/>
          </p:nvPr>
        </p:nvSpPr>
        <p:spPr>
          <a:xfrm>
            <a:off x="735036" y="304799"/>
            <a:ext cx="9655469" cy="449641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546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C4D67FE8-6260-456B-98FE-B7C151275408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/>
          <a:lstStyle/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3" name="直線コネクタ 12"/>
          <p:cNvCxnSpPr>
            <a:cxnSpLocks noChangeShapeType="1"/>
          </p:cNvCxnSpPr>
          <p:nvPr/>
        </p:nvCxnSpPr>
        <p:spPr bwMode="auto">
          <a:xfrm>
            <a:off x="755357" y="705456"/>
            <a:ext cx="966880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タイトル 17"/>
          <p:cNvSpPr>
            <a:spLocks noGrp="1"/>
          </p:cNvSpPr>
          <p:nvPr>
            <p:ph type="title"/>
          </p:nvPr>
        </p:nvSpPr>
        <p:spPr>
          <a:xfrm>
            <a:off x="735036" y="304799"/>
            <a:ext cx="9655469" cy="449641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114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8489" y="3081352"/>
            <a:ext cx="10635028" cy="659297"/>
          </a:xfrm>
          <a:ln w="6350">
            <a:noFill/>
          </a:ln>
        </p:spPr>
        <p:txBody>
          <a:bodyPr wrap="square" lIns="159534" tIns="159534" rIns="159534" bIns="127627">
            <a:spAutoFit/>
          </a:bodyPr>
          <a:lstStyle>
            <a:lvl1pPr algn="ctr">
              <a:lnSpc>
                <a:spcPct val="12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13797" y="6587445"/>
            <a:ext cx="778272" cy="177594"/>
          </a:xfrm>
          <a:prstGeom prst="rect">
            <a:avLst/>
          </a:prstGeom>
          <a:solidFill>
            <a:schemeClr val="bg1"/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9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8489" y="3081352"/>
            <a:ext cx="10635028" cy="659297"/>
          </a:xfrm>
          <a:ln w="6350">
            <a:noFill/>
          </a:ln>
        </p:spPr>
        <p:txBody>
          <a:bodyPr wrap="square" lIns="159534" tIns="159534" rIns="159534" bIns="127627">
            <a:spAutoFit/>
          </a:bodyPr>
          <a:lstStyle>
            <a:lvl1pPr algn="ctr"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13797" y="6587445"/>
            <a:ext cx="778272" cy="177594"/>
          </a:xfrm>
          <a:prstGeom prst="rect">
            <a:avLst/>
          </a:prstGeom>
          <a:solidFill>
            <a:schemeClr val="bg1"/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9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778489" y="3081352"/>
            <a:ext cx="10635028" cy="659297"/>
          </a:xfrm>
          <a:ln w="6350">
            <a:noFill/>
          </a:ln>
        </p:spPr>
        <p:txBody>
          <a:bodyPr wrap="square" lIns="159534" tIns="159534" rIns="159534" bIns="127627">
            <a:spAutoFit/>
          </a:bodyPr>
          <a:lstStyle>
            <a:lvl1pPr algn="ctr"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113797" y="6587445"/>
            <a:ext cx="778272" cy="177594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95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8489" y="3081352"/>
            <a:ext cx="10635028" cy="659297"/>
          </a:xfrm>
          <a:ln w="6350">
            <a:noFill/>
          </a:ln>
        </p:spPr>
        <p:txBody>
          <a:bodyPr wrap="square" lIns="159534" tIns="159534" rIns="159534" bIns="127627">
            <a:spAutoFit/>
          </a:bodyPr>
          <a:lstStyle>
            <a:lvl1pPr algn="ctr"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113797" y="6587445"/>
            <a:ext cx="778272" cy="177594"/>
          </a:xfrm>
          <a:prstGeom prst="rect">
            <a:avLst/>
          </a:prstGeom>
          <a:solidFill>
            <a:schemeClr val="bg1"/>
          </a:solidFill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noFill/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gray">
          <a:xfrm>
            <a:off x="0" y="620713"/>
            <a:ext cx="1219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35359" y="827904"/>
            <a:ext cx="11521281" cy="564085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61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noFill/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gray">
          <a:xfrm>
            <a:off x="0" y="620713"/>
            <a:ext cx="1219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sp>
        <p:nvSpPr>
          <p:cNvPr id="8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35359" y="827904"/>
            <a:ext cx="11521281" cy="564085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9741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32"/>
              </a:spcAft>
            </a:pPr>
            <a:endParaRPr lang="ja-JP" altLang="en-US" sz="14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113797" y="6587445"/>
            <a:ext cx="778272" cy="177594"/>
          </a:xfrm>
          <a:prstGeom prst="rect">
            <a:avLst/>
          </a:prstGeom>
          <a:noFill/>
        </p:spPr>
        <p:txBody>
          <a:bodyPr lIns="0" tIns="31907" rIns="0" bIns="15953" anchor="ctr" anchorCtr="0"/>
          <a:lstStyle>
            <a:lvl1pPr algn="ctr">
              <a:lnSpc>
                <a:spcPct val="120000"/>
              </a:lnSpc>
              <a:defRPr sz="7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53571" y="6592269"/>
            <a:ext cx="28448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6A07F7A5-C160-4ED8-AE05-9AD2FA74D6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gray">
          <a:xfrm>
            <a:off x="0" y="620713"/>
            <a:ext cx="1219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 sz="1800"/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quarter" idx="10"/>
          </p:nvPr>
        </p:nvSpPr>
        <p:spPr>
          <a:xfrm>
            <a:off x="335359" y="827904"/>
            <a:ext cx="11521281" cy="564085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8059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5360" y="152637"/>
            <a:ext cx="1152128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113797" y="6587445"/>
            <a:ext cx="778272" cy="17759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1907" rIns="0" bIns="15953" anchor="ctr" anchorCtr="0">
            <a:spAutoFit/>
          </a:bodyPr>
          <a:lstStyle>
            <a:lvl1pPr algn="ctr">
              <a:lnSpc>
                <a:spcPct val="120000"/>
              </a:lnSpc>
              <a:defRPr sz="7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2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</p:sldLayoutIdLst>
  <p:txStyles>
    <p:titleStyle>
      <a:lvl1pPr algn="l" defTabSz="810433" rtl="0" eaLnBrk="1" latinLnBrk="0" hangingPunct="1">
        <a:spcBef>
          <a:spcPct val="0"/>
        </a:spcBef>
        <a:buNone/>
        <a:defRPr kumimoji="1" sz="1900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03912" indent="-303912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77" indent="-253260" algn="l" defTabSz="810433" rtl="0" eaLnBrk="1" latinLnBrk="0" hangingPunct="1">
        <a:spcBef>
          <a:spcPct val="20000"/>
        </a:spcBef>
        <a:buFont typeface="Arial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041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257" indent="-202608" algn="l" defTabSz="810433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74" indent="-202608" algn="l" defTabSz="810433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65615" y="171037"/>
            <a:ext cx="11431862" cy="735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QUINTBRIDGE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の新しい学びプログラム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kumimoji="1" lang="ja-JP" altLang="en-US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</a:t>
            </a:r>
            <a:r>
              <a:rPr kumimoji="1" lang="en-US" altLang="ja-JP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kumimoji="1" lang="ja-JP" altLang="en-US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↑プログラム　　参加メンバー情報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4523" y="186535"/>
            <a:ext cx="93600" cy="624536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13C910-4EF9-48AE-961A-9BC5D48F133B}"/>
              </a:ext>
            </a:extLst>
          </p:cNvPr>
          <p:cNvSpPr/>
          <p:nvPr/>
        </p:nvSpPr>
        <p:spPr bwMode="auto">
          <a:xfrm>
            <a:off x="951525" y="1109033"/>
            <a:ext cx="1778820" cy="195460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lIns="0" tIns="0" rIns="0" bIns="0" rtlCol="0" anchor="b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お名前</a:t>
            </a:r>
            <a:endParaRPr kumimoji="1" lang="en-US" altLang="ja-JP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1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587F63-4A27-4AF1-8C17-7462E8A352D0}"/>
              </a:ext>
            </a:extLst>
          </p:cNvPr>
          <p:cNvSpPr/>
          <p:nvPr/>
        </p:nvSpPr>
        <p:spPr bwMode="auto">
          <a:xfrm>
            <a:off x="2892499" y="1109034"/>
            <a:ext cx="8347977" cy="193504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lIns="0" tIns="0" rIns="0" bIns="0" rtlCol="0" anchor="t">
            <a:noAutofit/>
          </a:bodyPr>
          <a:lstStyle/>
          <a:p>
            <a:pPr defTabSz="810433">
              <a:defRPr/>
            </a:pPr>
            <a:r>
              <a:rPr kumimoji="1" lang="ja-JP" altLang="en-US" b="1" dirty="0"/>
              <a:t>プロフィール</a:t>
            </a:r>
            <a:endParaRPr kumimoji="1" lang="en-US" altLang="ja-JP" sz="2000" b="1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D4473AD-8DB3-4C9B-959D-13EA95D4FCD9}"/>
              </a:ext>
            </a:extLst>
          </p:cNvPr>
          <p:cNvSpPr/>
          <p:nvPr/>
        </p:nvSpPr>
        <p:spPr bwMode="auto">
          <a:xfrm>
            <a:off x="1241418" y="1275961"/>
            <a:ext cx="1260000" cy="1260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600" b="1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C01FCE-1613-4D52-851D-CCD4CCCBA782}"/>
              </a:ext>
            </a:extLst>
          </p:cNvPr>
          <p:cNvSpPr/>
          <p:nvPr/>
        </p:nvSpPr>
        <p:spPr bwMode="auto">
          <a:xfrm>
            <a:off x="951524" y="3163892"/>
            <a:ext cx="10288953" cy="10796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lIns="0" tIns="0" rIns="0" bIns="0" rtlCol="0" anchor="t">
            <a:noAutofit/>
          </a:bodyPr>
          <a:lstStyle/>
          <a:p>
            <a:pPr defTabSz="810433">
              <a:defRPr/>
            </a:pPr>
            <a:r>
              <a:rPr kumimoji="1" lang="ja-JP" altLang="en-US" sz="2000" b="1" dirty="0"/>
              <a:t>あなたのお仕事</a:t>
            </a:r>
            <a:endParaRPr kumimoji="1" lang="en-US" altLang="ja-JP" sz="2000" b="1" dirty="0"/>
          </a:p>
          <a:p>
            <a:pPr defTabSz="810433">
              <a:defRPr/>
            </a:pPr>
            <a:endParaRPr kumimoji="1" lang="en-US" altLang="ja-JP" sz="24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0AABD4-80DA-4CDD-9322-0D0631894E7E}"/>
              </a:ext>
            </a:extLst>
          </p:cNvPr>
          <p:cNvSpPr/>
          <p:nvPr/>
        </p:nvSpPr>
        <p:spPr bwMode="auto">
          <a:xfrm>
            <a:off x="951523" y="5504768"/>
            <a:ext cx="10288953" cy="116432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lIns="0" tIns="0" rIns="0" bIns="0" rtlCol="0" anchor="t">
            <a:noAutofit/>
          </a:bodyPr>
          <a:lstStyle/>
          <a:p>
            <a:pPr defTabSz="810433">
              <a:defRPr/>
            </a:pPr>
            <a:r>
              <a:rPr kumimoji="1" lang="ja-JP" altLang="en-US" sz="2000" b="1" dirty="0"/>
              <a:t>本プログラムを通して繋がりたい人</a:t>
            </a:r>
            <a:endParaRPr kumimoji="1" lang="en-US" altLang="ja-JP" sz="2000" b="1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3A008C1-D4F5-4E79-99A2-7F5B5CE17780}"/>
              </a:ext>
            </a:extLst>
          </p:cNvPr>
          <p:cNvSpPr/>
          <p:nvPr/>
        </p:nvSpPr>
        <p:spPr bwMode="auto">
          <a:xfrm>
            <a:off x="951523" y="4324888"/>
            <a:ext cx="10288953" cy="10796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lIns="0" tIns="0" rIns="0" bIns="0" rtlCol="0" anchor="t">
            <a:noAutofit/>
          </a:bodyPr>
          <a:lstStyle/>
          <a:p>
            <a:pPr defTabSz="810433">
              <a:defRPr/>
            </a:pPr>
            <a:r>
              <a:rPr kumimoji="1" lang="ja-JP" altLang="en-US" sz="2000" b="1" dirty="0"/>
              <a:t>提供可能なアセット</a:t>
            </a:r>
            <a:endParaRPr kumimoji="1" lang="en-US" altLang="ja-JP" sz="2000" b="1" dirty="0"/>
          </a:p>
          <a:p>
            <a:pPr defTabSz="810433">
              <a:defRPr/>
            </a:pPr>
            <a:endParaRPr kumimoji="1" lang="en-US" altLang="ja-JP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8327A4-2EB5-41C4-A7F0-B144765C6483}"/>
              </a:ext>
            </a:extLst>
          </p:cNvPr>
          <p:cNvSpPr txBox="1"/>
          <p:nvPr/>
        </p:nvSpPr>
        <p:spPr>
          <a:xfrm>
            <a:off x="8978318" y="63701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b="1" dirty="0"/>
              <a:t>法人会員・個人会員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18C8B5-1EF2-4BCF-92FD-28A799FBC3CE}"/>
              </a:ext>
            </a:extLst>
          </p:cNvPr>
          <p:cNvSpPr txBox="1"/>
          <p:nvPr/>
        </p:nvSpPr>
        <p:spPr>
          <a:xfrm>
            <a:off x="9172281" y="164996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b="1" dirty="0"/>
              <a:t>We Lab. </a:t>
            </a:r>
            <a:r>
              <a:rPr kumimoji="1" lang="ja-JP" altLang="en-US" b="1" dirty="0"/>
              <a:t>・</a:t>
            </a:r>
            <a:r>
              <a:rPr kumimoji="1" lang="en-US" altLang="ja-JP" b="1" dirty="0"/>
              <a:t>I Lab. 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0929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65615" y="171037"/>
            <a:ext cx="11431862" cy="735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QUINTBRIDGE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の新しい学びプログラム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kumimoji="1" lang="ja-JP" altLang="en-US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</a:t>
            </a:r>
            <a:r>
              <a:rPr kumimoji="1" lang="en-US" altLang="ja-JP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kumimoji="1" lang="ja-JP" altLang="en-US" sz="2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↑プログラム　　参加メンバー情報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4523" y="186535"/>
            <a:ext cx="93600" cy="624536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43FC1A-30D5-4A91-990F-5D5FC10F5F11}"/>
              </a:ext>
            </a:extLst>
          </p:cNvPr>
          <p:cNvSpPr txBox="1"/>
          <p:nvPr/>
        </p:nvSpPr>
        <p:spPr>
          <a:xfrm>
            <a:off x="581041" y="111598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企業情報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3889BA-D03D-4449-90E7-FEA0B1AE9783}"/>
              </a:ext>
            </a:extLst>
          </p:cNvPr>
          <p:cNvSpPr txBox="1"/>
          <p:nvPr/>
        </p:nvSpPr>
        <p:spPr>
          <a:xfrm>
            <a:off x="10132480" y="63701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b="1" dirty="0"/>
              <a:t>法人会員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4526C7-BF6D-4B65-AE98-912D127B8857}"/>
              </a:ext>
            </a:extLst>
          </p:cNvPr>
          <p:cNvSpPr txBox="1"/>
          <p:nvPr/>
        </p:nvSpPr>
        <p:spPr>
          <a:xfrm>
            <a:off x="9172281" y="164996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b="1" dirty="0"/>
              <a:t>We Lab. </a:t>
            </a:r>
            <a:r>
              <a:rPr kumimoji="1" lang="ja-JP" altLang="en-US" b="1" dirty="0"/>
              <a:t>・</a:t>
            </a:r>
            <a:r>
              <a:rPr kumimoji="1" lang="en-US" altLang="ja-JP" b="1" dirty="0"/>
              <a:t>I Lab. 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05255837"/>
      </p:ext>
    </p:extLst>
  </p:cSld>
  <p:clrMapOvr>
    <a:masterClrMapping/>
  </p:clrMapOvr>
</p:sld>
</file>

<file path=ppt/theme/theme1.xml><?xml version="1.0" encoding="utf-8"?>
<a:theme xmlns:a="http://schemas.openxmlformats.org/drawingml/2006/main" name="オリジナル001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1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ユーザー定義 1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lIns="0" tIns="0" rIns="0" bIns="0" rtlCol="0" anchor="ctr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オリジナル001" id="{A3E3D25B-9ED4-449E-842F-11FBC59C0CF1}" vid="{BE13F0AA-0522-451C-BC68-6B9BD3638C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11762</TotalTime>
  <Words>64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Noto Sans Symbols</vt:lpstr>
      <vt:lpstr>メイリオ</vt:lpstr>
      <vt:lpstr>游ゴシック</vt:lpstr>
      <vt:lpstr>Arial</vt:lpstr>
      <vt:lpstr>Quattrocento Sans</vt:lpstr>
      <vt:lpstr>Wingdings</vt:lpstr>
      <vt:lpstr>オリジナル001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2021-07-06T00:31:18Z</dcterms:created>
  <dcterms:modified xsi:type="dcterms:W3CDTF">2023-04-28T01:41:26Z</dcterms:modified>
</cp:coreProperties>
</file>